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5" r:id="rId5"/>
    <p:sldId id="266" r:id="rId6"/>
    <p:sldId id="268" r:id="rId7"/>
    <p:sldId id="269" r:id="rId8"/>
    <p:sldId id="267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1" r:id="rId20"/>
    <p:sldId id="280" r:id="rId21"/>
    <p:sldId id="282" r:id="rId2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848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iagram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6C390F-6636-431F-B608-E152EB6E46F3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AR"/>
        </a:p>
      </dgm:t>
    </dgm:pt>
    <dgm:pt modelId="{931E4738-25AE-4178-B301-AE7020E3266E}">
      <dgm:prSet phldrT="[Texto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AR" sz="1800" dirty="0" smtClean="0"/>
            <a:t>Separación de Residuos</a:t>
          </a:r>
          <a:endParaRPr lang="es-AR" sz="1800" dirty="0"/>
        </a:p>
      </dgm:t>
    </dgm:pt>
    <dgm:pt modelId="{873DA2D3-E672-4038-AE3D-274145A791F6}" type="parTrans" cxnId="{C44AE1E4-7574-43F7-9104-1F0F7577ED43}">
      <dgm:prSet/>
      <dgm:spPr/>
      <dgm:t>
        <a:bodyPr/>
        <a:lstStyle/>
        <a:p>
          <a:endParaRPr lang="es-AR"/>
        </a:p>
      </dgm:t>
    </dgm:pt>
    <dgm:pt modelId="{CE54AC9F-2D2E-4B0B-BC66-582902578F7E}" type="sibTrans" cxnId="{C44AE1E4-7574-43F7-9104-1F0F7577ED43}">
      <dgm:prSet/>
      <dgm:spPr/>
      <dgm:t>
        <a:bodyPr/>
        <a:lstStyle/>
        <a:p>
          <a:endParaRPr lang="es-AR"/>
        </a:p>
      </dgm:t>
    </dgm:pt>
    <dgm:pt modelId="{B6ACED8E-4523-4A4E-A2C9-DD5F73275B46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AR" sz="2000" dirty="0" smtClean="0"/>
            <a:t>Reciclables</a:t>
          </a:r>
          <a:endParaRPr lang="es-AR" sz="1600" dirty="0"/>
        </a:p>
      </dgm:t>
    </dgm:pt>
    <dgm:pt modelId="{F4F0F647-7068-4C8D-A9AF-B9039EB0221B}" type="parTrans" cxnId="{B9C8C110-344B-43E2-A0A5-D69F6DA438E0}">
      <dgm:prSet/>
      <dgm:spPr/>
      <dgm:t>
        <a:bodyPr/>
        <a:lstStyle/>
        <a:p>
          <a:endParaRPr lang="es-AR"/>
        </a:p>
      </dgm:t>
    </dgm:pt>
    <dgm:pt modelId="{B30594A4-16A3-4391-9597-208960F38BCD}" type="sibTrans" cxnId="{B9C8C110-344B-43E2-A0A5-D69F6DA438E0}">
      <dgm:prSet/>
      <dgm:spPr/>
      <dgm:t>
        <a:bodyPr/>
        <a:lstStyle/>
        <a:p>
          <a:endParaRPr lang="es-AR"/>
        </a:p>
      </dgm:t>
    </dgm:pt>
    <dgm:pt modelId="{D63922A3-61FD-4889-A1C5-CA12967C933C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s-AR" sz="2000" dirty="0" smtClean="0"/>
            <a:t>Orgánicos</a:t>
          </a:r>
          <a:endParaRPr lang="es-AR" sz="2000" dirty="0"/>
        </a:p>
      </dgm:t>
    </dgm:pt>
    <dgm:pt modelId="{57E50E1B-95B9-47A6-8AB8-28590A9D597D}" type="parTrans" cxnId="{CF66E4DB-E178-4E6E-880B-31D441A1E012}">
      <dgm:prSet/>
      <dgm:spPr/>
      <dgm:t>
        <a:bodyPr/>
        <a:lstStyle/>
        <a:p>
          <a:endParaRPr lang="es-AR"/>
        </a:p>
      </dgm:t>
    </dgm:pt>
    <dgm:pt modelId="{4D1BD943-3CE2-4E14-86B2-BBB3A46A112E}" type="sibTrans" cxnId="{CF66E4DB-E178-4E6E-880B-31D441A1E012}">
      <dgm:prSet/>
      <dgm:spPr/>
      <dgm:t>
        <a:bodyPr/>
        <a:lstStyle/>
        <a:p>
          <a:endParaRPr lang="es-AR"/>
        </a:p>
      </dgm:t>
    </dgm:pt>
    <dgm:pt modelId="{AA4F7F43-A968-4CD0-9E5D-91DCD40E902B}">
      <dgm:prSet phldrT="[Texto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s-AR" sz="2000" dirty="0" smtClean="0"/>
            <a:t>Basura</a:t>
          </a:r>
          <a:endParaRPr lang="es-AR" sz="2000" dirty="0"/>
        </a:p>
      </dgm:t>
    </dgm:pt>
    <dgm:pt modelId="{FF2C67FB-1734-49D2-8ADA-ACA5A259340D}" type="parTrans" cxnId="{464ED103-C04D-4695-BBCB-95A5A679AD39}">
      <dgm:prSet/>
      <dgm:spPr/>
      <dgm:t>
        <a:bodyPr/>
        <a:lstStyle/>
        <a:p>
          <a:endParaRPr lang="es-AR"/>
        </a:p>
      </dgm:t>
    </dgm:pt>
    <dgm:pt modelId="{CB3386F0-3B38-49C9-A610-F67294F01B48}" type="sibTrans" cxnId="{464ED103-C04D-4695-BBCB-95A5A679AD39}">
      <dgm:prSet/>
      <dgm:spPr/>
      <dgm:t>
        <a:bodyPr/>
        <a:lstStyle/>
        <a:p>
          <a:endParaRPr lang="es-AR"/>
        </a:p>
      </dgm:t>
    </dgm:pt>
    <dgm:pt modelId="{5B86443F-B237-4BA2-B28B-1038285F2527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AR" sz="2000" dirty="0" smtClean="0">
              <a:solidFill>
                <a:schemeClr val="bg1"/>
              </a:solidFill>
            </a:rPr>
            <a:t>Patogénicos</a:t>
          </a:r>
          <a:endParaRPr lang="es-AR" sz="2000" dirty="0">
            <a:solidFill>
              <a:schemeClr val="bg1"/>
            </a:solidFill>
          </a:endParaRPr>
        </a:p>
      </dgm:t>
    </dgm:pt>
    <dgm:pt modelId="{A87BEB1F-0AC0-40B5-86B9-B8C50BDE875B}" type="parTrans" cxnId="{04D410EB-ECB6-4316-ACC8-E008332E1DF7}">
      <dgm:prSet/>
      <dgm:spPr/>
      <dgm:t>
        <a:bodyPr/>
        <a:lstStyle/>
        <a:p>
          <a:endParaRPr lang="es-AR"/>
        </a:p>
      </dgm:t>
    </dgm:pt>
    <dgm:pt modelId="{63890389-D3B8-4A37-A58A-38C29513C623}" type="sibTrans" cxnId="{04D410EB-ECB6-4316-ACC8-E008332E1DF7}">
      <dgm:prSet/>
      <dgm:spPr/>
      <dgm:t>
        <a:bodyPr/>
        <a:lstStyle/>
        <a:p>
          <a:endParaRPr lang="es-AR"/>
        </a:p>
      </dgm:t>
    </dgm:pt>
    <dgm:pt modelId="{D7AB1AF7-CD86-462E-A46E-04A53FB506DD}" type="pres">
      <dgm:prSet presAssocID="{056C390F-6636-431F-B608-E152EB6E46F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10CC9CB3-7983-4C5D-8DDE-07A01E8F0938}" type="pres">
      <dgm:prSet presAssocID="{056C390F-6636-431F-B608-E152EB6E46F3}" presName="matrix" presStyleCnt="0"/>
      <dgm:spPr/>
    </dgm:pt>
    <dgm:pt modelId="{82806699-1780-4F28-BF20-8E3AE4476DA9}" type="pres">
      <dgm:prSet presAssocID="{056C390F-6636-431F-B608-E152EB6E46F3}" presName="tile1" presStyleLbl="node1" presStyleIdx="0" presStyleCnt="4"/>
      <dgm:spPr/>
      <dgm:t>
        <a:bodyPr/>
        <a:lstStyle/>
        <a:p>
          <a:endParaRPr lang="es-AR"/>
        </a:p>
      </dgm:t>
    </dgm:pt>
    <dgm:pt modelId="{64C29FC3-A059-44F6-8AD4-3C5C5B690E85}" type="pres">
      <dgm:prSet presAssocID="{056C390F-6636-431F-B608-E152EB6E46F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BB40AC2-1B3F-41CE-A2A8-051AF1CAC8F6}" type="pres">
      <dgm:prSet presAssocID="{056C390F-6636-431F-B608-E152EB6E46F3}" presName="tile2" presStyleLbl="node1" presStyleIdx="1" presStyleCnt="4"/>
      <dgm:spPr/>
      <dgm:t>
        <a:bodyPr/>
        <a:lstStyle/>
        <a:p>
          <a:endParaRPr lang="es-AR"/>
        </a:p>
      </dgm:t>
    </dgm:pt>
    <dgm:pt modelId="{43358F84-FE52-4D48-AFB5-3B3C6AF44340}" type="pres">
      <dgm:prSet presAssocID="{056C390F-6636-431F-B608-E152EB6E46F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E5EF318-0165-4F0A-896D-42E0FA0B3883}" type="pres">
      <dgm:prSet presAssocID="{056C390F-6636-431F-B608-E152EB6E46F3}" presName="tile3" presStyleLbl="node1" presStyleIdx="2" presStyleCnt="4"/>
      <dgm:spPr/>
      <dgm:t>
        <a:bodyPr/>
        <a:lstStyle/>
        <a:p>
          <a:endParaRPr lang="es-AR"/>
        </a:p>
      </dgm:t>
    </dgm:pt>
    <dgm:pt modelId="{3ECC6469-2302-49D2-9F0D-F66CE523444A}" type="pres">
      <dgm:prSet presAssocID="{056C390F-6636-431F-B608-E152EB6E46F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37EFB43-DA5B-4CAE-8AA9-78919F131988}" type="pres">
      <dgm:prSet presAssocID="{056C390F-6636-431F-B608-E152EB6E46F3}" presName="tile4" presStyleLbl="node1" presStyleIdx="3" presStyleCnt="4"/>
      <dgm:spPr/>
      <dgm:t>
        <a:bodyPr/>
        <a:lstStyle/>
        <a:p>
          <a:endParaRPr lang="es-AR"/>
        </a:p>
      </dgm:t>
    </dgm:pt>
    <dgm:pt modelId="{2F6A95B1-63B1-4215-9431-17D49C8908D2}" type="pres">
      <dgm:prSet presAssocID="{056C390F-6636-431F-B608-E152EB6E46F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09312FC-4642-4F51-8E87-0DF3DB46C4D1}" type="pres">
      <dgm:prSet presAssocID="{056C390F-6636-431F-B608-E152EB6E46F3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</dgm:ptLst>
  <dgm:cxnLst>
    <dgm:cxn modelId="{5F1DE343-2A71-4237-A4BC-BC44FCE131F8}" type="presOf" srcId="{D63922A3-61FD-4889-A1C5-CA12967C933C}" destId="{43358F84-FE52-4D48-AFB5-3B3C6AF44340}" srcOrd="1" destOrd="0" presId="urn:microsoft.com/office/officeart/2005/8/layout/matrix1"/>
    <dgm:cxn modelId="{3DEDDFF7-9045-4FCC-AB5B-F137D5DC0C19}" type="presOf" srcId="{5B86443F-B237-4BA2-B28B-1038285F2527}" destId="{2F6A95B1-63B1-4215-9431-17D49C8908D2}" srcOrd="1" destOrd="0" presId="urn:microsoft.com/office/officeart/2005/8/layout/matrix1"/>
    <dgm:cxn modelId="{487F5B7C-C1B4-4F1E-A1F6-D1ABAC7E6819}" type="presOf" srcId="{D63922A3-61FD-4889-A1C5-CA12967C933C}" destId="{4BB40AC2-1B3F-41CE-A2A8-051AF1CAC8F6}" srcOrd="0" destOrd="0" presId="urn:microsoft.com/office/officeart/2005/8/layout/matrix1"/>
    <dgm:cxn modelId="{5F86D6E2-F1E6-4002-AD73-F44D5B8150E7}" type="presOf" srcId="{5B86443F-B237-4BA2-B28B-1038285F2527}" destId="{537EFB43-DA5B-4CAE-8AA9-78919F131988}" srcOrd="0" destOrd="0" presId="urn:microsoft.com/office/officeart/2005/8/layout/matrix1"/>
    <dgm:cxn modelId="{8E5F742F-F2A9-4BE7-8586-953230A885E0}" type="presOf" srcId="{B6ACED8E-4523-4A4E-A2C9-DD5F73275B46}" destId="{64C29FC3-A059-44F6-8AD4-3C5C5B690E85}" srcOrd="1" destOrd="0" presId="urn:microsoft.com/office/officeart/2005/8/layout/matrix1"/>
    <dgm:cxn modelId="{D6D62623-EC23-4A53-B735-C949BF4400A5}" type="presOf" srcId="{056C390F-6636-431F-B608-E152EB6E46F3}" destId="{D7AB1AF7-CD86-462E-A46E-04A53FB506DD}" srcOrd="0" destOrd="0" presId="urn:microsoft.com/office/officeart/2005/8/layout/matrix1"/>
    <dgm:cxn modelId="{D91D3E20-4CDF-4B59-A5F7-025CBBD0B8D3}" type="presOf" srcId="{931E4738-25AE-4178-B301-AE7020E3266E}" destId="{209312FC-4642-4F51-8E87-0DF3DB46C4D1}" srcOrd="0" destOrd="0" presId="urn:microsoft.com/office/officeart/2005/8/layout/matrix1"/>
    <dgm:cxn modelId="{B3AE22FE-DE70-4012-96DE-579737E612BB}" type="presOf" srcId="{AA4F7F43-A968-4CD0-9E5D-91DCD40E902B}" destId="{6E5EF318-0165-4F0A-896D-42E0FA0B3883}" srcOrd="0" destOrd="0" presId="urn:microsoft.com/office/officeart/2005/8/layout/matrix1"/>
    <dgm:cxn modelId="{C44AE1E4-7574-43F7-9104-1F0F7577ED43}" srcId="{056C390F-6636-431F-B608-E152EB6E46F3}" destId="{931E4738-25AE-4178-B301-AE7020E3266E}" srcOrd="0" destOrd="0" parTransId="{873DA2D3-E672-4038-AE3D-274145A791F6}" sibTransId="{CE54AC9F-2D2E-4B0B-BC66-582902578F7E}"/>
    <dgm:cxn modelId="{CF66E4DB-E178-4E6E-880B-31D441A1E012}" srcId="{931E4738-25AE-4178-B301-AE7020E3266E}" destId="{D63922A3-61FD-4889-A1C5-CA12967C933C}" srcOrd="1" destOrd="0" parTransId="{57E50E1B-95B9-47A6-8AB8-28590A9D597D}" sibTransId="{4D1BD943-3CE2-4E14-86B2-BBB3A46A112E}"/>
    <dgm:cxn modelId="{52FEC287-0C8E-4D2E-8FB8-291943D7E2E7}" type="presOf" srcId="{AA4F7F43-A968-4CD0-9E5D-91DCD40E902B}" destId="{3ECC6469-2302-49D2-9F0D-F66CE523444A}" srcOrd="1" destOrd="0" presId="urn:microsoft.com/office/officeart/2005/8/layout/matrix1"/>
    <dgm:cxn modelId="{B9C8C110-344B-43E2-A0A5-D69F6DA438E0}" srcId="{931E4738-25AE-4178-B301-AE7020E3266E}" destId="{B6ACED8E-4523-4A4E-A2C9-DD5F73275B46}" srcOrd="0" destOrd="0" parTransId="{F4F0F647-7068-4C8D-A9AF-B9039EB0221B}" sibTransId="{B30594A4-16A3-4391-9597-208960F38BCD}"/>
    <dgm:cxn modelId="{464ED103-C04D-4695-BBCB-95A5A679AD39}" srcId="{931E4738-25AE-4178-B301-AE7020E3266E}" destId="{AA4F7F43-A968-4CD0-9E5D-91DCD40E902B}" srcOrd="2" destOrd="0" parTransId="{FF2C67FB-1734-49D2-8ADA-ACA5A259340D}" sibTransId="{CB3386F0-3B38-49C9-A610-F67294F01B48}"/>
    <dgm:cxn modelId="{04D410EB-ECB6-4316-ACC8-E008332E1DF7}" srcId="{931E4738-25AE-4178-B301-AE7020E3266E}" destId="{5B86443F-B237-4BA2-B28B-1038285F2527}" srcOrd="3" destOrd="0" parTransId="{A87BEB1F-0AC0-40B5-86B9-B8C50BDE875B}" sibTransId="{63890389-D3B8-4A37-A58A-38C29513C623}"/>
    <dgm:cxn modelId="{511842C9-DD80-4293-9E22-CB642E7E2C1F}" type="presOf" srcId="{B6ACED8E-4523-4A4E-A2C9-DD5F73275B46}" destId="{82806699-1780-4F28-BF20-8E3AE4476DA9}" srcOrd="0" destOrd="0" presId="urn:microsoft.com/office/officeart/2005/8/layout/matrix1"/>
    <dgm:cxn modelId="{2F69FA02-0E3F-47C4-B1A6-FA527688689B}" type="presParOf" srcId="{D7AB1AF7-CD86-462E-A46E-04A53FB506DD}" destId="{10CC9CB3-7983-4C5D-8DDE-07A01E8F0938}" srcOrd="0" destOrd="0" presId="urn:microsoft.com/office/officeart/2005/8/layout/matrix1"/>
    <dgm:cxn modelId="{B00DB9D8-BBB4-4DD6-BB1D-FEFA5B214859}" type="presParOf" srcId="{10CC9CB3-7983-4C5D-8DDE-07A01E8F0938}" destId="{82806699-1780-4F28-BF20-8E3AE4476DA9}" srcOrd="0" destOrd="0" presId="urn:microsoft.com/office/officeart/2005/8/layout/matrix1"/>
    <dgm:cxn modelId="{A4B079D9-E203-425E-99D7-0E581579C318}" type="presParOf" srcId="{10CC9CB3-7983-4C5D-8DDE-07A01E8F0938}" destId="{64C29FC3-A059-44F6-8AD4-3C5C5B690E85}" srcOrd="1" destOrd="0" presId="urn:microsoft.com/office/officeart/2005/8/layout/matrix1"/>
    <dgm:cxn modelId="{F58D47D3-BD68-4186-B519-D79E3BE47D77}" type="presParOf" srcId="{10CC9CB3-7983-4C5D-8DDE-07A01E8F0938}" destId="{4BB40AC2-1B3F-41CE-A2A8-051AF1CAC8F6}" srcOrd="2" destOrd="0" presId="urn:microsoft.com/office/officeart/2005/8/layout/matrix1"/>
    <dgm:cxn modelId="{06E2074F-AF10-4512-BE77-39D2C1DFEBC3}" type="presParOf" srcId="{10CC9CB3-7983-4C5D-8DDE-07A01E8F0938}" destId="{43358F84-FE52-4D48-AFB5-3B3C6AF44340}" srcOrd="3" destOrd="0" presId="urn:microsoft.com/office/officeart/2005/8/layout/matrix1"/>
    <dgm:cxn modelId="{F4CEA379-15CC-46DF-BCDC-17858FB273F1}" type="presParOf" srcId="{10CC9CB3-7983-4C5D-8DDE-07A01E8F0938}" destId="{6E5EF318-0165-4F0A-896D-42E0FA0B3883}" srcOrd="4" destOrd="0" presId="urn:microsoft.com/office/officeart/2005/8/layout/matrix1"/>
    <dgm:cxn modelId="{31248B10-D11D-46CB-A484-58BFBDE4CDAD}" type="presParOf" srcId="{10CC9CB3-7983-4C5D-8DDE-07A01E8F0938}" destId="{3ECC6469-2302-49D2-9F0D-F66CE523444A}" srcOrd="5" destOrd="0" presId="urn:microsoft.com/office/officeart/2005/8/layout/matrix1"/>
    <dgm:cxn modelId="{C8B67563-1434-44DD-B9DB-01A502BC01B5}" type="presParOf" srcId="{10CC9CB3-7983-4C5D-8DDE-07A01E8F0938}" destId="{537EFB43-DA5B-4CAE-8AA9-78919F131988}" srcOrd="6" destOrd="0" presId="urn:microsoft.com/office/officeart/2005/8/layout/matrix1"/>
    <dgm:cxn modelId="{5D9A2714-3EF7-4DB0-A208-7A90854AE58D}" type="presParOf" srcId="{10CC9CB3-7983-4C5D-8DDE-07A01E8F0938}" destId="{2F6A95B1-63B1-4215-9431-17D49C8908D2}" srcOrd="7" destOrd="0" presId="urn:microsoft.com/office/officeart/2005/8/layout/matrix1"/>
    <dgm:cxn modelId="{2884A47C-A708-4326-922A-68E40E9B1507}" type="presParOf" srcId="{D7AB1AF7-CD86-462E-A46E-04A53FB506DD}" destId="{209312FC-4642-4F51-8E87-0DF3DB46C4D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C6448CD-0EBC-472D-AD40-B5383AB43D94}" type="doc">
      <dgm:prSet loTypeId="urn:microsoft.com/office/officeart/2008/layout/BendingPictureCaption" loCatId="picture" qsTypeId="urn:microsoft.com/office/officeart/2005/8/quickstyle/simple1" qsCatId="simple" csTypeId="urn:microsoft.com/office/officeart/2005/8/colors/colorful1" csCatId="colorful" phldr="1"/>
      <dgm:spPr/>
    </dgm:pt>
    <dgm:pt modelId="{8DFAFB07-B477-40A9-B13A-CB8C8792561F}">
      <dgm:prSet phldrT="[Texto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s-AR" sz="2400" dirty="0" smtClean="0"/>
            <a:t>Agrarios</a:t>
          </a:r>
          <a:endParaRPr lang="es-AR" sz="2400" dirty="0"/>
        </a:p>
      </dgm:t>
    </dgm:pt>
    <dgm:pt modelId="{1B7BBDC3-1F7E-49EC-9150-D8DDE64507BC}" type="parTrans" cxnId="{EB456988-8910-42A3-8ED1-93E05FF38796}">
      <dgm:prSet/>
      <dgm:spPr/>
      <dgm:t>
        <a:bodyPr/>
        <a:lstStyle/>
        <a:p>
          <a:endParaRPr lang="es-AR"/>
        </a:p>
      </dgm:t>
    </dgm:pt>
    <dgm:pt modelId="{222C52B6-D651-4291-9DC8-CC63C98DF3B5}" type="sibTrans" cxnId="{EB456988-8910-42A3-8ED1-93E05FF38796}">
      <dgm:prSet/>
      <dgm:spPr/>
      <dgm:t>
        <a:bodyPr/>
        <a:lstStyle/>
        <a:p>
          <a:endParaRPr lang="es-AR"/>
        </a:p>
      </dgm:t>
    </dgm:pt>
    <dgm:pt modelId="{26ABD418-7378-4353-9999-2989F78AED6E}" type="pres">
      <dgm:prSet presAssocID="{3C6448CD-0EBC-472D-AD40-B5383AB43D94}" presName="diagram" presStyleCnt="0">
        <dgm:presLayoutVars>
          <dgm:dir/>
        </dgm:presLayoutVars>
      </dgm:prSet>
      <dgm:spPr/>
    </dgm:pt>
    <dgm:pt modelId="{ADA36DAA-B71C-46D0-9064-B46928A6E263}" type="pres">
      <dgm:prSet presAssocID="{8DFAFB07-B477-40A9-B13A-CB8C8792561F}" presName="composite" presStyleCnt="0"/>
      <dgm:spPr/>
    </dgm:pt>
    <dgm:pt modelId="{8E6729F9-390C-4D05-8D57-4FF5B03F8A6D}" type="pres">
      <dgm:prSet presAssocID="{8DFAFB07-B477-40A9-B13A-CB8C8792561F}" presName="Image" presStyleLbl="bgShp" presStyleIdx="0" presStyleCnt="1" custLinFactNeighborX="-9713" custLinFactNeighborY="2164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07FEFADF-BEE8-4589-92E9-5CB41F562923}" type="pres">
      <dgm:prSet presAssocID="{8DFAFB07-B477-40A9-B13A-CB8C8792561F}" presName="Parent" presStyleLbl="node0" presStyleIdx="0" presStyleCnt="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DFF7C3D3-2556-4470-9F3F-832DF6990036}" type="presOf" srcId="{3C6448CD-0EBC-472D-AD40-B5383AB43D94}" destId="{26ABD418-7378-4353-9999-2989F78AED6E}" srcOrd="0" destOrd="0" presId="urn:microsoft.com/office/officeart/2008/layout/BendingPictureCaption"/>
    <dgm:cxn modelId="{EB456988-8910-42A3-8ED1-93E05FF38796}" srcId="{3C6448CD-0EBC-472D-AD40-B5383AB43D94}" destId="{8DFAFB07-B477-40A9-B13A-CB8C8792561F}" srcOrd="0" destOrd="0" parTransId="{1B7BBDC3-1F7E-49EC-9150-D8DDE64507BC}" sibTransId="{222C52B6-D651-4291-9DC8-CC63C98DF3B5}"/>
    <dgm:cxn modelId="{0EEFA8B3-4444-4DDF-84C2-BA4BD4CEC00F}" type="presOf" srcId="{8DFAFB07-B477-40A9-B13A-CB8C8792561F}" destId="{07FEFADF-BEE8-4589-92E9-5CB41F562923}" srcOrd="0" destOrd="0" presId="urn:microsoft.com/office/officeart/2008/layout/BendingPictureCaption"/>
    <dgm:cxn modelId="{C19FC44A-E356-4DB3-877C-44C4D141658B}" type="presParOf" srcId="{26ABD418-7378-4353-9999-2989F78AED6E}" destId="{ADA36DAA-B71C-46D0-9064-B46928A6E263}" srcOrd="0" destOrd="0" presId="urn:microsoft.com/office/officeart/2008/layout/BendingPictureCaption"/>
    <dgm:cxn modelId="{976DED10-E454-4A8E-8F3D-73FA51EFC594}" type="presParOf" srcId="{ADA36DAA-B71C-46D0-9064-B46928A6E263}" destId="{8E6729F9-390C-4D05-8D57-4FF5B03F8A6D}" srcOrd="0" destOrd="0" presId="urn:microsoft.com/office/officeart/2008/layout/BendingPictureCaption"/>
    <dgm:cxn modelId="{D8CBC96E-CE79-44DA-B909-6A92D7B5680C}" type="presParOf" srcId="{ADA36DAA-B71C-46D0-9064-B46928A6E263}" destId="{07FEFADF-BEE8-4589-92E9-5CB41F562923}" srcOrd="1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32A3B86-F6EC-4680-BA68-46C785DDC34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26DC3273-D53F-4908-BBB4-CE70ADED892E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AR" sz="2000" dirty="0" smtClean="0"/>
            <a:t>Reciclables</a:t>
          </a:r>
          <a:endParaRPr lang="es-AR" sz="2000" dirty="0"/>
        </a:p>
      </dgm:t>
    </dgm:pt>
    <dgm:pt modelId="{3A6FCEA8-9B59-4188-B46E-4641F317F137}" type="parTrans" cxnId="{5CED2ABC-BBDD-427F-A3C7-1258B2ABC7CE}">
      <dgm:prSet/>
      <dgm:spPr/>
      <dgm:t>
        <a:bodyPr/>
        <a:lstStyle/>
        <a:p>
          <a:endParaRPr lang="es-AR"/>
        </a:p>
      </dgm:t>
    </dgm:pt>
    <dgm:pt modelId="{3D9ACAC5-5322-48D3-9BF5-821007D2335F}" type="sibTrans" cxnId="{5CED2ABC-BBDD-427F-A3C7-1258B2ABC7CE}">
      <dgm:prSet/>
      <dgm:spPr/>
      <dgm:t>
        <a:bodyPr/>
        <a:lstStyle/>
        <a:p>
          <a:endParaRPr lang="es-AR"/>
        </a:p>
      </dgm:t>
    </dgm:pt>
    <dgm:pt modelId="{D9A3A9D0-722D-455A-9EAB-1EFE3BE6BA90}">
      <dgm:prSet phldrT="[Texto]" custT="1"/>
      <dgm:spPr/>
      <dgm:t>
        <a:bodyPr/>
        <a:lstStyle/>
        <a:p>
          <a:r>
            <a:rPr lang="es-AR" sz="2000" dirty="0" smtClean="0"/>
            <a:t>Fundación Dona tu basura- Cooperativa de Cartoneros.</a:t>
          </a:r>
          <a:endParaRPr lang="es-AR" sz="2000" dirty="0"/>
        </a:p>
      </dgm:t>
    </dgm:pt>
    <dgm:pt modelId="{4E71D9B1-5BE8-428A-A2AD-6D8133F156D8}" type="parTrans" cxnId="{FC2B3F45-1BCE-40C4-B5C0-5051D1621D18}">
      <dgm:prSet/>
      <dgm:spPr/>
      <dgm:t>
        <a:bodyPr/>
        <a:lstStyle/>
        <a:p>
          <a:endParaRPr lang="es-AR"/>
        </a:p>
      </dgm:t>
    </dgm:pt>
    <dgm:pt modelId="{DF174D85-99C9-446A-A517-947224CCA888}" type="sibTrans" cxnId="{FC2B3F45-1BCE-40C4-B5C0-5051D1621D18}">
      <dgm:prSet/>
      <dgm:spPr/>
      <dgm:t>
        <a:bodyPr/>
        <a:lstStyle/>
        <a:p>
          <a:endParaRPr lang="es-AR"/>
        </a:p>
      </dgm:t>
    </dgm:pt>
    <dgm:pt modelId="{82831216-C433-4140-B7A2-68FA6968E7C9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s-AR" sz="2000" dirty="0" smtClean="0"/>
            <a:t>Orgánicos</a:t>
          </a:r>
          <a:endParaRPr lang="es-AR" sz="1800" dirty="0"/>
        </a:p>
      </dgm:t>
    </dgm:pt>
    <dgm:pt modelId="{1A1304E5-05B0-4214-84B7-C26794D1C17C}" type="parTrans" cxnId="{0861ED23-9F4D-4074-8E43-46E52F182A6C}">
      <dgm:prSet/>
      <dgm:spPr/>
      <dgm:t>
        <a:bodyPr/>
        <a:lstStyle/>
        <a:p>
          <a:endParaRPr lang="es-AR"/>
        </a:p>
      </dgm:t>
    </dgm:pt>
    <dgm:pt modelId="{BEBA720A-D8A3-4158-BF62-826F80D20AC1}" type="sibTrans" cxnId="{0861ED23-9F4D-4074-8E43-46E52F182A6C}">
      <dgm:prSet/>
      <dgm:spPr/>
      <dgm:t>
        <a:bodyPr/>
        <a:lstStyle/>
        <a:p>
          <a:endParaRPr lang="es-AR"/>
        </a:p>
      </dgm:t>
    </dgm:pt>
    <dgm:pt modelId="{0AF9DA6A-CA4C-4585-AEE1-41A4FEC1443D}">
      <dgm:prSet phldrT="[Texto]" custT="1"/>
      <dgm:spPr/>
      <dgm:t>
        <a:bodyPr/>
        <a:lstStyle/>
        <a:p>
          <a:r>
            <a:rPr lang="es-AR" sz="2000" dirty="0" smtClean="0"/>
            <a:t>Compost para jardinería</a:t>
          </a:r>
          <a:endParaRPr lang="es-AR" sz="2000" dirty="0"/>
        </a:p>
      </dgm:t>
    </dgm:pt>
    <dgm:pt modelId="{3E80B24D-B903-4542-A8EB-294B53B7CF7A}" type="parTrans" cxnId="{0B0E461D-1E0D-4E57-9D6F-CC3EF2440813}">
      <dgm:prSet/>
      <dgm:spPr/>
      <dgm:t>
        <a:bodyPr/>
        <a:lstStyle/>
        <a:p>
          <a:endParaRPr lang="es-AR"/>
        </a:p>
      </dgm:t>
    </dgm:pt>
    <dgm:pt modelId="{8DDC472E-39EC-4E11-89BF-32CA462D6C89}" type="sibTrans" cxnId="{0B0E461D-1E0D-4E57-9D6F-CC3EF2440813}">
      <dgm:prSet/>
      <dgm:spPr/>
      <dgm:t>
        <a:bodyPr/>
        <a:lstStyle/>
        <a:p>
          <a:endParaRPr lang="es-AR"/>
        </a:p>
      </dgm:t>
    </dgm:pt>
    <dgm:pt modelId="{77388479-28C5-4792-83FE-41A400C9454C}">
      <dgm:prSet phldrT="[Texto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s-AR" sz="2000" dirty="0" smtClean="0"/>
            <a:t>Basura</a:t>
          </a:r>
          <a:endParaRPr lang="es-AR" sz="2000" dirty="0"/>
        </a:p>
      </dgm:t>
    </dgm:pt>
    <dgm:pt modelId="{522331D3-D4B6-4054-8F84-1C8A51987476}" type="parTrans" cxnId="{EB4FAAF1-9752-436D-A00C-857C7A8475A6}">
      <dgm:prSet/>
      <dgm:spPr/>
      <dgm:t>
        <a:bodyPr/>
        <a:lstStyle/>
        <a:p>
          <a:endParaRPr lang="es-AR"/>
        </a:p>
      </dgm:t>
    </dgm:pt>
    <dgm:pt modelId="{28C727C1-F205-4729-AB13-96FEC83A8A34}" type="sibTrans" cxnId="{EB4FAAF1-9752-436D-A00C-857C7A8475A6}">
      <dgm:prSet/>
      <dgm:spPr/>
      <dgm:t>
        <a:bodyPr/>
        <a:lstStyle/>
        <a:p>
          <a:endParaRPr lang="es-AR"/>
        </a:p>
      </dgm:t>
    </dgm:pt>
    <dgm:pt modelId="{95ED0722-CCC2-44E6-AC1F-17BE8FE43059}">
      <dgm:prSet phldrT="[Texto]" custT="1"/>
      <dgm:spPr/>
      <dgm:t>
        <a:bodyPr/>
        <a:lstStyle/>
        <a:p>
          <a:r>
            <a:rPr lang="es-AR" sz="2000" dirty="0" smtClean="0"/>
            <a:t>Entierro- Planta en S.A. Giles</a:t>
          </a:r>
          <a:endParaRPr lang="es-AR" sz="2000" dirty="0"/>
        </a:p>
      </dgm:t>
    </dgm:pt>
    <dgm:pt modelId="{EE62E41E-97DE-440E-B18F-A69053AF43DB}" type="parTrans" cxnId="{51D77B30-1445-4C35-AC23-11F181E6C411}">
      <dgm:prSet/>
      <dgm:spPr/>
      <dgm:t>
        <a:bodyPr/>
        <a:lstStyle/>
        <a:p>
          <a:endParaRPr lang="es-AR"/>
        </a:p>
      </dgm:t>
    </dgm:pt>
    <dgm:pt modelId="{D0818D14-2273-4E5D-9A2E-417DE04E7397}" type="sibTrans" cxnId="{51D77B30-1445-4C35-AC23-11F181E6C411}">
      <dgm:prSet/>
      <dgm:spPr/>
      <dgm:t>
        <a:bodyPr/>
        <a:lstStyle/>
        <a:p>
          <a:endParaRPr lang="es-AR"/>
        </a:p>
      </dgm:t>
    </dgm:pt>
    <dgm:pt modelId="{A6D56C1C-96D2-4535-A94D-FB81BD9A569A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AR" sz="2000" dirty="0" smtClean="0"/>
            <a:t>Patogénicos</a:t>
          </a:r>
          <a:endParaRPr lang="es-AR" sz="2000" dirty="0"/>
        </a:p>
      </dgm:t>
    </dgm:pt>
    <dgm:pt modelId="{C00A13DC-5E83-46C0-888A-EC13451E78ED}" type="parTrans" cxnId="{E10AA086-FB35-467E-B91B-03D4D8536286}">
      <dgm:prSet/>
      <dgm:spPr/>
      <dgm:t>
        <a:bodyPr/>
        <a:lstStyle/>
        <a:p>
          <a:endParaRPr lang="es-AR"/>
        </a:p>
      </dgm:t>
    </dgm:pt>
    <dgm:pt modelId="{CE6FD26C-75D7-4E6B-B753-5DAAB6379FC7}" type="sibTrans" cxnId="{E10AA086-FB35-467E-B91B-03D4D8536286}">
      <dgm:prSet/>
      <dgm:spPr/>
      <dgm:t>
        <a:bodyPr/>
        <a:lstStyle/>
        <a:p>
          <a:endParaRPr lang="es-AR"/>
        </a:p>
      </dgm:t>
    </dgm:pt>
    <dgm:pt modelId="{E2D976CB-7918-431B-9622-7BC0DABF2EC6}">
      <dgm:prSet phldrT="[Texto]" custT="1"/>
      <dgm:spPr/>
      <dgm:t>
        <a:bodyPr/>
        <a:lstStyle/>
        <a:p>
          <a:r>
            <a:rPr lang="es-AR" sz="2000" dirty="0" smtClean="0"/>
            <a:t>Empresa habilitada para su tratamiento</a:t>
          </a:r>
          <a:endParaRPr lang="es-AR" sz="2000" dirty="0"/>
        </a:p>
      </dgm:t>
    </dgm:pt>
    <dgm:pt modelId="{2374F9F6-6BB7-41F4-8E8A-BB33D107A3A9}" type="parTrans" cxnId="{628C088A-690D-402F-8145-8C9318EDB3C9}">
      <dgm:prSet/>
      <dgm:spPr/>
      <dgm:t>
        <a:bodyPr/>
        <a:lstStyle/>
        <a:p>
          <a:endParaRPr lang="es-AR"/>
        </a:p>
      </dgm:t>
    </dgm:pt>
    <dgm:pt modelId="{AD033716-6D80-491B-82D7-2F08495F91E9}" type="sibTrans" cxnId="{628C088A-690D-402F-8145-8C9318EDB3C9}">
      <dgm:prSet/>
      <dgm:spPr/>
      <dgm:t>
        <a:bodyPr/>
        <a:lstStyle/>
        <a:p>
          <a:endParaRPr lang="es-AR"/>
        </a:p>
      </dgm:t>
    </dgm:pt>
    <dgm:pt modelId="{A53D1F23-B396-456F-A4E2-D977F10B11AA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AR" sz="2000" dirty="0" smtClean="0"/>
            <a:t>Cama de caballo</a:t>
          </a:r>
          <a:endParaRPr lang="es-AR" sz="2000" dirty="0"/>
        </a:p>
      </dgm:t>
    </dgm:pt>
    <dgm:pt modelId="{FFE86EF7-36B5-4C9C-ABAA-A81CA6503FD3}" type="parTrans" cxnId="{1897C3C4-0207-47C1-A2C7-29B984202AD4}">
      <dgm:prSet/>
      <dgm:spPr/>
      <dgm:t>
        <a:bodyPr/>
        <a:lstStyle/>
        <a:p>
          <a:endParaRPr lang="es-AR"/>
        </a:p>
      </dgm:t>
    </dgm:pt>
    <dgm:pt modelId="{D3FF3F1A-BD0B-4A94-B526-CA282DFB5679}" type="sibTrans" cxnId="{1897C3C4-0207-47C1-A2C7-29B984202AD4}">
      <dgm:prSet/>
      <dgm:spPr/>
      <dgm:t>
        <a:bodyPr/>
        <a:lstStyle/>
        <a:p>
          <a:endParaRPr lang="es-AR"/>
        </a:p>
      </dgm:t>
    </dgm:pt>
    <dgm:pt modelId="{7CA2C2B1-A520-4B5A-88FC-8C49306DBCC8}">
      <dgm:prSet custT="1"/>
      <dgm:spPr/>
      <dgm:t>
        <a:bodyPr/>
        <a:lstStyle/>
        <a:p>
          <a:r>
            <a:rPr lang="es-AR" sz="2000" dirty="0" smtClean="0"/>
            <a:t>Cultivo de hongos</a:t>
          </a:r>
          <a:endParaRPr lang="es-AR" sz="2000" dirty="0"/>
        </a:p>
      </dgm:t>
    </dgm:pt>
    <dgm:pt modelId="{57F74E91-5134-42EA-B416-180B44FED13D}" type="parTrans" cxnId="{87C2272A-77AE-4DD5-B52E-C4F9F72C3372}">
      <dgm:prSet/>
      <dgm:spPr/>
      <dgm:t>
        <a:bodyPr/>
        <a:lstStyle/>
        <a:p>
          <a:endParaRPr lang="es-AR"/>
        </a:p>
      </dgm:t>
    </dgm:pt>
    <dgm:pt modelId="{E0B85403-D9FC-4047-BA01-122EA9411587}" type="sibTrans" cxnId="{87C2272A-77AE-4DD5-B52E-C4F9F72C3372}">
      <dgm:prSet/>
      <dgm:spPr/>
      <dgm:t>
        <a:bodyPr/>
        <a:lstStyle/>
        <a:p>
          <a:endParaRPr lang="es-AR"/>
        </a:p>
      </dgm:t>
    </dgm:pt>
    <dgm:pt modelId="{FA625146-0C13-46A8-87B0-1DF751371025}" type="pres">
      <dgm:prSet presAssocID="{032A3B86-F6EC-4680-BA68-46C785DDC34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88424C0D-C499-4710-9466-CC31143BB326}" type="pres">
      <dgm:prSet presAssocID="{26DC3273-D53F-4908-BBB4-CE70ADED892E}" presName="linNode" presStyleCnt="0"/>
      <dgm:spPr/>
    </dgm:pt>
    <dgm:pt modelId="{D4DBA606-E43C-4A14-A454-4C8E75FAE126}" type="pres">
      <dgm:prSet presAssocID="{26DC3273-D53F-4908-BBB4-CE70ADED892E}" presName="parent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9EDA0D2-41A2-4A8F-9E01-1B1E79B5B5C6}" type="pres">
      <dgm:prSet presAssocID="{26DC3273-D53F-4908-BBB4-CE70ADED892E}" presName="childShp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4297384-0102-4484-A989-E1427D616690}" type="pres">
      <dgm:prSet presAssocID="{3D9ACAC5-5322-48D3-9BF5-821007D2335F}" presName="spacing" presStyleCnt="0"/>
      <dgm:spPr/>
    </dgm:pt>
    <dgm:pt modelId="{3DBFD15A-7F82-44AB-86A7-F94E1B9DE0D7}" type="pres">
      <dgm:prSet presAssocID="{82831216-C433-4140-B7A2-68FA6968E7C9}" presName="linNode" presStyleCnt="0"/>
      <dgm:spPr/>
    </dgm:pt>
    <dgm:pt modelId="{BB4C8F9C-9679-41F9-82F8-D3B4F953D845}" type="pres">
      <dgm:prSet presAssocID="{82831216-C433-4140-B7A2-68FA6968E7C9}" presName="parent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DE6881A-7DA4-448B-AAF8-DB6B2D0A0B01}" type="pres">
      <dgm:prSet presAssocID="{82831216-C433-4140-B7A2-68FA6968E7C9}" presName="childShp" presStyleLbl="b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473A761-E8B6-4487-BF33-964CB42AAE56}" type="pres">
      <dgm:prSet presAssocID="{BEBA720A-D8A3-4158-BF62-826F80D20AC1}" presName="spacing" presStyleCnt="0"/>
      <dgm:spPr/>
    </dgm:pt>
    <dgm:pt modelId="{237EDD9B-556A-4B30-9BD1-7288E6632B01}" type="pres">
      <dgm:prSet presAssocID="{77388479-28C5-4792-83FE-41A400C9454C}" presName="linNode" presStyleCnt="0"/>
      <dgm:spPr/>
    </dgm:pt>
    <dgm:pt modelId="{B1EACF5E-CD94-4CC0-9413-2A2787CD94B0}" type="pres">
      <dgm:prSet presAssocID="{77388479-28C5-4792-83FE-41A400C9454C}" presName="parent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D43BFF8-C619-44D4-B54B-7D5DDA314B75}" type="pres">
      <dgm:prSet presAssocID="{77388479-28C5-4792-83FE-41A400C9454C}" presName="childShp" presStyleLbl="b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F094AF4-AEB8-44C0-9009-EC63DEB7B19E}" type="pres">
      <dgm:prSet presAssocID="{28C727C1-F205-4729-AB13-96FEC83A8A34}" presName="spacing" presStyleCnt="0"/>
      <dgm:spPr/>
    </dgm:pt>
    <dgm:pt modelId="{3AC86B21-E063-492F-8587-73F501B11C33}" type="pres">
      <dgm:prSet presAssocID="{A6D56C1C-96D2-4535-A94D-FB81BD9A569A}" presName="linNode" presStyleCnt="0"/>
      <dgm:spPr/>
    </dgm:pt>
    <dgm:pt modelId="{F4BCCFF6-3569-4028-94C4-73CF9EEB3A71}" type="pres">
      <dgm:prSet presAssocID="{A6D56C1C-96D2-4535-A94D-FB81BD9A569A}" presName="parent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CD3823D-0C90-4D3D-B5A9-326126FB4246}" type="pres">
      <dgm:prSet presAssocID="{A6D56C1C-96D2-4535-A94D-FB81BD9A569A}" presName="childShp" presStyleLbl="b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6D193CA-73CB-40EE-8A9C-7196853EB63C}" type="pres">
      <dgm:prSet presAssocID="{CE6FD26C-75D7-4E6B-B753-5DAAB6379FC7}" presName="spacing" presStyleCnt="0"/>
      <dgm:spPr/>
    </dgm:pt>
    <dgm:pt modelId="{6944B7AE-21F6-4ACB-9F60-7741AB956B80}" type="pres">
      <dgm:prSet presAssocID="{A53D1F23-B396-456F-A4E2-D977F10B11AA}" presName="linNode" presStyleCnt="0"/>
      <dgm:spPr/>
    </dgm:pt>
    <dgm:pt modelId="{FB59D6BD-3D62-4125-9733-8BE526A62EE4}" type="pres">
      <dgm:prSet presAssocID="{A53D1F23-B396-456F-A4E2-D977F10B11AA}" presName="parent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B60E9CB-5929-497C-AFE1-8A15BFE8FF3F}" type="pres">
      <dgm:prSet presAssocID="{A53D1F23-B396-456F-A4E2-D977F10B11AA}" presName="childShp" presStyleLbl="b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6107F2F3-926C-4D49-AA9A-060E86A5FC44}" type="presOf" srcId="{032A3B86-F6EC-4680-BA68-46C785DDC341}" destId="{FA625146-0C13-46A8-87B0-1DF751371025}" srcOrd="0" destOrd="0" presId="urn:microsoft.com/office/officeart/2005/8/layout/vList6"/>
    <dgm:cxn modelId="{B6522601-EDB5-410D-AD56-66F329E846E4}" type="presOf" srcId="{95ED0722-CCC2-44E6-AC1F-17BE8FE43059}" destId="{7D43BFF8-C619-44D4-B54B-7D5DDA314B75}" srcOrd="0" destOrd="0" presId="urn:microsoft.com/office/officeart/2005/8/layout/vList6"/>
    <dgm:cxn modelId="{1897C3C4-0207-47C1-A2C7-29B984202AD4}" srcId="{032A3B86-F6EC-4680-BA68-46C785DDC341}" destId="{A53D1F23-B396-456F-A4E2-D977F10B11AA}" srcOrd="4" destOrd="0" parTransId="{FFE86EF7-36B5-4C9C-ABAA-A81CA6503FD3}" sibTransId="{D3FF3F1A-BD0B-4A94-B526-CA282DFB5679}"/>
    <dgm:cxn modelId="{87C2272A-77AE-4DD5-B52E-C4F9F72C3372}" srcId="{A53D1F23-B396-456F-A4E2-D977F10B11AA}" destId="{7CA2C2B1-A520-4B5A-88FC-8C49306DBCC8}" srcOrd="0" destOrd="0" parTransId="{57F74E91-5134-42EA-B416-180B44FED13D}" sibTransId="{E0B85403-D9FC-4047-BA01-122EA9411587}"/>
    <dgm:cxn modelId="{089F4933-83DF-459E-BBE4-EA98256603F7}" type="presOf" srcId="{26DC3273-D53F-4908-BBB4-CE70ADED892E}" destId="{D4DBA606-E43C-4A14-A454-4C8E75FAE126}" srcOrd="0" destOrd="0" presId="urn:microsoft.com/office/officeart/2005/8/layout/vList6"/>
    <dgm:cxn modelId="{EEAEB1C7-0DE4-4BD0-9D66-0CFE5B898A8D}" type="presOf" srcId="{77388479-28C5-4792-83FE-41A400C9454C}" destId="{B1EACF5E-CD94-4CC0-9413-2A2787CD94B0}" srcOrd="0" destOrd="0" presId="urn:microsoft.com/office/officeart/2005/8/layout/vList6"/>
    <dgm:cxn modelId="{EB4FAAF1-9752-436D-A00C-857C7A8475A6}" srcId="{032A3B86-F6EC-4680-BA68-46C785DDC341}" destId="{77388479-28C5-4792-83FE-41A400C9454C}" srcOrd="2" destOrd="0" parTransId="{522331D3-D4B6-4054-8F84-1C8A51987476}" sibTransId="{28C727C1-F205-4729-AB13-96FEC83A8A34}"/>
    <dgm:cxn modelId="{51D77B30-1445-4C35-AC23-11F181E6C411}" srcId="{77388479-28C5-4792-83FE-41A400C9454C}" destId="{95ED0722-CCC2-44E6-AC1F-17BE8FE43059}" srcOrd="0" destOrd="0" parTransId="{EE62E41E-97DE-440E-B18F-A69053AF43DB}" sibTransId="{D0818D14-2273-4E5D-9A2E-417DE04E7397}"/>
    <dgm:cxn modelId="{0861ED23-9F4D-4074-8E43-46E52F182A6C}" srcId="{032A3B86-F6EC-4680-BA68-46C785DDC341}" destId="{82831216-C433-4140-B7A2-68FA6968E7C9}" srcOrd="1" destOrd="0" parTransId="{1A1304E5-05B0-4214-84B7-C26794D1C17C}" sibTransId="{BEBA720A-D8A3-4158-BF62-826F80D20AC1}"/>
    <dgm:cxn modelId="{5CED2ABC-BBDD-427F-A3C7-1258B2ABC7CE}" srcId="{032A3B86-F6EC-4680-BA68-46C785DDC341}" destId="{26DC3273-D53F-4908-BBB4-CE70ADED892E}" srcOrd="0" destOrd="0" parTransId="{3A6FCEA8-9B59-4188-B46E-4641F317F137}" sibTransId="{3D9ACAC5-5322-48D3-9BF5-821007D2335F}"/>
    <dgm:cxn modelId="{BF67B54E-917E-4C84-BFFF-8A5A37219C63}" type="presOf" srcId="{E2D976CB-7918-431B-9622-7BC0DABF2EC6}" destId="{ACD3823D-0C90-4D3D-B5A9-326126FB4246}" srcOrd="0" destOrd="0" presId="urn:microsoft.com/office/officeart/2005/8/layout/vList6"/>
    <dgm:cxn modelId="{5C2D108B-959D-4237-B39B-36F3BF7E6339}" type="presOf" srcId="{0AF9DA6A-CA4C-4585-AEE1-41A4FEC1443D}" destId="{CDE6881A-7DA4-448B-AAF8-DB6B2D0A0B01}" srcOrd="0" destOrd="0" presId="urn:microsoft.com/office/officeart/2005/8/layout/vList6"/>
    <dgm:cxn modelId="{E0CCF1EC-B96C-4082-826F-BF8EF5393E8C}" type="presOf" srcId="{A6D56C1C-96D2-4535-A94D-FB81BD9A569A}" destId="{F4BCCFF6-3569-4028-94C4-73CF9EEB3A71}" srcOrd="0" destOrd="0" presId="urn:microsoft.com/office/officeart/2005/8/layout/vList6"/>
    <dgm:cxn modelId="{628C088A-690D-402F-8145-8C9318EDB3C9}" srcId="{A6D56C1C-96D2-4535-A94D-FB81BD9A569A}" destId="{E2D976CB-7918-431B-9622-7BC0DABF2EC6}" srcOrd="0" destOrd="0" parTransId="{2374F9F6-6BB7-41F4-8E8A-BB33D107A3A9}" sibTransId="{AD033716-6D80-491B-82D7-2F08495F91E9}"/>
    <dgm:cxn modelId="{0B0E461D-1E0D-4E57-9D6F-CC3EF2440813}" srcId="{82831216-C433-4140-B7A2-68FA6968E7C9}" destId="{0AF9DA6A-CA4C-4585-AEE1-41A4FEC1443D}" srcOrd="0" destOrd="0" parTransId="{3E80B24D-B903-4542-A8EB-294B53B7CF7A}" sibTransId="{8DDC472E-39EC-4E11-89BF-32CA462D6C89}"/>
    <dgm:cxn modelId="{E10AA086-FB35-467E-B91B-03D4D8536286}" srcId="{032A3B86-F6EC-4680-BA68-46C785DDC341}" destId="{A6D56C1C-96D2-4535-A94D-FB81BD9A569A}" srcOrd="3" destOrd="0" parTransId="{C00A13DC-5E83-46C0-888A-EC13451E78ED}" sibTransId="{CE6FD26C-75D7-4E6B-B753-5DAAB6379FC7}"/>
    <dgm:cxn modelId="{FC2B3F45-1BCE-40C4-B5C0-5051D1621D18}" srcId="{26DC3273-D53F-4908-BBB4-CE70ADED892E}" destId="{D9A3A9D0-722D-455A-9EAB-1EFE3BE6BA90}" srcOrd="0" destOrd="0" parTransId="{4E71D9B1-5BE8-428A-A2AD-6D8133F156D8}" sibTransId="{DF174D85-99C9-446A-A517-947224CCA888}"/>
    <dgm:cxn modelId="{45164B2F-84A9-46DF-B2DE-09AE6E5E8C10}" type="presOf" srcId="{7CA2C2B1-A520-4B5A-88FC-8C49306DBCC8}" destId="{1B60E9CB-5929-497C-AFE1-8A15BFE8FF3F}" srcOrd="0" destOrd="0" presId="urn:microsoft.com/office/officeart/2005/8/layout/vList6"/>
    <dgm:cxn modelId="{C376A3CC-E703-4C04-BAAE-2C18822BD5A4}" type="presOf" srcId="{D9A3A9D0-722D-455A-9EAB-1EFE3BE6BA90}" destId="{89EDA0D2-41A2-4A8F-9E01-1B1E79B5B5C6}" srcOrd="0" destOrd="0" presId="urn:microsoft.com/office/officeart/2005/8/layout/vList6"/>
    <dgm:cxn modelId="{9948BF99-27EC-48A1-96AC-5B89D75389CC}" type="presOf" srcId="{82831216-C433-4140-B7A2-68FA6968E7C9}" destId="{BB4C8F9C-9679-41F9-82F8-D3B4F953D845}" srcOrd="0" destOrd="0" presId="urn:microsoft.com/office/officeart/2005/8/layout/vList6"/>
    <dgm:cxn modelId="{6A775AF7-F488-4D36-8BE8-845FEF974883}" type="presOf" srcId="{A53D1F23-B396-456F-A4E2-D977F10B11AA}" destId="{FB59D6BD-3D62-4125-9733-8BE526A62EE4}" srcOrd="0" destOrd="0" presId="urn:microsoft.com/office/officeart/2005/8/layout/vList6"/>
    <dgm:cxn modelId="{D74BA2AE-6C70-4E1A-9DA7-62ED945759E3}" type="presParOf" srcId="{FA625146-0C13-46A8-87B0-1DF751371025}" destId="{88424C0D-C499-4710-9466-CC31143BB326}" srcOrd="0" destOrd="0" presId="urn:microsoft.com/office/officeart/2005/8/layout/vList6"/>
    <dgm:cxn modelId="{04A0BD7A-B1D2-4C5B-BE52-86ACA556799E}" type="presParOf" srcId="{88424C0D-C499-4710-9466-CC31143BB326}" destId="{D4DBA606-E43C-4A14-A454-4C8E75FAE126}" srcOrd="0" destOrd="0" presId="urn:microsoft.com/office/officeart/2005/8/layout/vList6"/>
    <dgm:cxn modelId="{0FB59106-B9CB-447D-A7A3-D98147F851DC}" type="presParOf" srcId="{88424C0D-C499-4710-9466-CC31143BB326}" destId="{89EDA0D2-41A2-4A8F-9E01-1B1E79B5B5C6}" srcOrd="1" destOrd="0" presId="urn:microsoft.com/office/officeart/2005/8/layout/vList6"/>
    <dgm:cxn modelId="{96C57842-D414-4FDD-B06E-1409E5798AE3}" type="presParOf" srcId="{FA625146-0C13-46A8-87B0-1DF751371025}" destId="{F4297384-0102-4484-A989-E1427D616690}" srcOrd="1" destOrd="0" presId="urn:microsoft.com/office/officeart/2005/8/layout/vList6"/>
    <dgm:cxn modelId="{2EE42B7E-FF8B-4E3D-BB28-B2087E1E4F02}" type="presParOf" srcId="{FA625146-0C13-46A8-87B0-1DF751371025}" destId="{3DBFD15A-7F82-44AB-86A7-F94E1B9DE0D7}" srcOrd="2" destOrd="0" presId="urn:microsoft.com/office/officeart/2005/8/layout/vList6"/>
    <dgm:cxn modelId="{6713C644-5880-4DC7-86F1-0B14C9FE1827}" type="presParOf" srcId="{3DBFD15A-7F82-44AB-86A7-F94E1B9DE0D7}" destId="{BB4C8F9C-9679-41F9-82F8-D3B4F953D845}" srcOrd="0" destOrd="0" presId="urn:microsoft.com/office/officeart/2005/8/layout/vList6"/>
    <dgm:cxn modelId="{5AFF6612-3A61-4DCB-9EEB-C7DC174A356D}" type="presParOf" srcId="{3DBFD15A-7F82-44AB-86A7-F94E1B9DE0D7}" destId="{CDE6881A-7DA4-448B-AAF8-DB6B2D0A0B01}" srcOrd="1" destOrd="0" presId="urn:microsoft.com/office/officeart/2005/8/layout/vList6"/>
    <dgm:cxn modelId="{5A2431BC-9DCD-4D73-890C-2661D4180EE7}" type="presParOf" srcId="{FA625146-0C13-46A8-87B0-1DF751371025}" destId="{A473A761-E8B6-4487-BF33-964CB42AAE56}" srcOrd="3" destOrd="0" presId="urn:microsoft.com/office/officeart/2005/8/layout/vList6"/>
    <dgm:cxn modelId="{34163F5F-F2DC-41EA-B293-7516A367CD1F}" type="presParOf" srcId="{FA625146-0C13-46A8-87B0-1DF751371025}" destId="{237EDD9B-556A-4B30-9BD1-7288E6632B01}" srcOrd="4" destOrd="0" presId="urn:microsoft.com/office/officeart/2005/8/layout/vList6"/>
    <dgm:cxn modelId="{0D7AA4DE-149F-47FA-9C3C-899128E00B92}" type="presParOf" srcId="{237EDD9B-556A-4B30-9BD1-7288E6632B01}" destId="{B1EACF5E-CD94-4CC0-9413-2A2787CD94B0}" srcOrd="0" destOrd="0" presId="urn:microsoft.com/office/officeart/2005/8/layout/vList6"/>
    <dgm:cxn modelId="{6D480395-B528-4E8B-ABB7-B55821DB9F90}" type="presParOf" srcId="{237EDD9B-556A-4B30-9BD1-7288E6632B01}" destId="{7D43BFF8-C619-44D4-B54B-7D5DDA314B75}" srcOrd="1" destOrd="0" presId="urn:microsoft.com/office/officeart/2005/8/layout/vList6"/>
    <dgm:cxn modelId="{8766D7E4-A01E-4DD6-9489-B4177B63589A}" type="presParOf" srcId="{FA625146-0C13-46A8-87B0-1DF751371025}" destId="{CF094AF4-AEB8-44C0-9009-EC63DEB7B19E}" srcOrd="5" destOrd="0" presId="urn:microsoft.com/office/officeart/2005/8/layout/vList6"/>
    <dgm:cxn modelId="{8FDA9F3C-E94F-42E0-8894-E5AB25413B97}" type="presParOf" srcId="{FA625146-0C13-46A8-87B0-1DF751371025}" destId="{3AC86B21-E063-492F-8587-73F501B11C33}" srcOrd="6" destOrd="0" presId="urn:microsoft.com/office/officeart/2005/8/layout/vList6"/>
    <dgm:cxn modelId="{9CC4217D-5608-4328-8116-97106F98328F}" type="presParOf" srcId="{3AC86B21-E063-492F-8587-73F501B11C33}" destId="{F4BCCFF6-3569-4028-94C4-73CF9EEB3A71}" srcOrd="0" destOrd="0" presId="urn:microsoft.com/office/officeart/2005/8/layout/vList6"/>
    <dgm:cxn modelId="{AB3E6C29-5346-4BBA-9E3E-D038CC337C27}" type="presParOf" srcId="{3AC86B21-E063-492F-8587-73F501B11C33}" destId="{ACD3823D-0C90-4D3D-B5A9-326126FB4246}" srcOrd="1" destOrd="0" presId="urn:microsoft.com/office/officeart/2005/8/layout/vList6"/>
    <dgm:cxn modelId="{193B55FE-36BA-42F8-9FF0-130FF63EE34C}" type="presParOf" srcId="{FA625146-0C13-46A8-87B0-1DF751371025}" destId="{76D193CA-73CB-40EE-8A9C-7196853EB63C}" srcOrd="7" destOrd="0" presId="urn:microsoft.com/office/officeart/2005/8/layout/vList6"/>
    <dgm:cxn modelId="{7C21CFC8-078B-42EE-B797-55B22BF58E7A}" type="presParOf" srcId="{FA625146-0C13-46A8-87B0-1DF751371025}" destId="{6944B7AE-21F6-4ACB-9F60-7741AB956B80}" srcOrd="8" destOrd="0" presId="urn:microsoft.com/office/officeart/2005/8/layout/vList6"/>
    <dgm:cxn modelId="{C42BB468-E87E-4FF6-8CB5-48F109A04DCE}" type="presParOf" srcId="{6944B7AE-21F6-4ACB-9F60-7741AB956B80}" destId="{FB59D6BD-3D62-4125-9733-8BE526A62EE4}" srcOrd="0" destOrd="0" presId="urn:microsoft.com/office/officeart/2005/8/layout/vList6"/>
    <dgm:cxn modelId="{B14115A8-5257-4EA8-85CD-D92615B26707}" type="presParOf" srcId="{6944B7AE-21F6-4ACB-9F60-7741AB956B80}" destId="{1B60E9CB-5929-497C-AFE1-8A15BFE8FF3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6448CD-0EBC-472D-AD40-B5383AB43D94}" type="doc">
      <dgm:prSet loTypeId="urn:microsoft.com/office/officeart/2008/layout/BendingPictureCaption" loCatId="picture" qsTypeId="urn:microsoft.com/office/officeart/2005/8/quickstyle/simple1" qsCatId="simple" csTypeId="urn:microsoft.com/office/officeart/2005/8/colors/accent1_4" csCatId="accent1" phldr="1"/>
      <dgm:spPr/>
    </dgm:pt>
    <dgm:pt modelId="{8DFAFB07-B477-40A9-B13A-CB8C8792561F}">
      <dgm:prSet phldrT="[Texto]" custT="1"/>
      <dgm:spPr/>
      <dgm:t>
        <a:bodyPr/>
        <a:lstStyle/>
        <a:p>
          <a:r>
            <a:rPr lang="es-AR" sz="2400" dirty="0" smtClean="0"/>
            <a:t>Cartón y Papel</a:t>
          </a:r>
          <a:endParaRPr lang="es-AR" sz="2400" dirty="0"/>
        </a:p>
      </dgm:t>
    </dgm:pt>
    <dgm:pt modelId="{1B7BBDC3-1F7E-49EC-9150-D8DDE64507BC}" type="parTrans" cxnId="{EB456988-8910-42A3-8ED1-93E05FF38796}">
      <dgm:prSet/>
      <dgm:spPr/>
      <dgm:t>
        <a:bodyPr/>
        <a:lstStyle/>
        <a:p>
          <a:endParaRPr lang="es-AR"/>
        </a:p>
      </dgm:t>
    </dgm:pt>
    <dgm:pt modelId="{222C52B6-D651-4291-9DC8-CC63C98DF3B5}" type="sibTrans" cxnId="{EB456988-8910-42A3-8ED1-93E05FF38796}">
      <dgm:prSet/>
      <dgm:spPr/>
      <dgm:t>
        <a:bodyPr/>
        <a:lstStyle/>
        <a:p>
          <a:endParaRPr lang="es-AR"/>
        </a:p>
      </dgm:t>
    </dgm:pt>
    <dgm:pt modelId="{94E41829-7B15-49CB-A915-413712C5378B}" type="pres">
      <dgm:prSet presAssocID="{3C6448CD-0EBC-472D-AD40-B5383AB43D94}" presName="diagram" presStyleCnt="0">
        <dgm:presLayoutVars>
          <dgm:dir/>
        </dgm:presLayoutVars>
      </dgm:prSet>
      <dgm:spPr/>
    </dgm:pt>
    <dgm:pt modelId="{7E7E151B-8F70-4C85-9645-4AC152777211}" type="pres">
      <dgm:prSet presAssocID="{8DFAFB07-B477-40A9-B13A-CB8C8792561F}" presName="composite" presStyleCnt="0"/>
      <dgm:spPr/>
    </dgm:pt>
    <dgm:pt modelId="{A33F9D37-5CBC-434B-82D8-9BEE532BC9B2}" type="pres">
      <dgm:prSet presAssocID="{8DFAFB07-B477-40A9-B13A-CB8C8792561F}" presName="Image" presStyleLbl="bgShp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CF4DE073-732E-4773-832A-707A398C76AA}" type="pres">
      <dgm:prSet presAssocID="{8DFAFB07-B477-40A9-B13A-CB8C8792561F}" presName="Parent" presStyleLbl="node0" presStyleIdx="0" presStyleCnt="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D3564230-0CBE-4048-86EC-BB779821C4C1}" type="presOf" srcId="{8DFAFB07-B477-40A9-B13A-CB8C8792561F}" destId="{CF4DE073-732E-4773-832A-707A398C76AA}" srcOrd="0" destOrd="0" presId="urn:microsoft.com/office/officeart/2008/layout/BendingPictureCaption"/>
    <dgm:cxn modelId="{6245491B-61F7-4B39-A31F-7B280CE0940F}" type="presOf" srcId="{3C6448CD-0EBC-472D-AD40-B5383AB43D94}" destId="{94E41829-7B15-49CB-A915-413712C5378B}" srcOrd="0" destOrd="0" presId="urn:microsoft.com/office/officeart/2008/layout/BendingPictureCaption"/>
    <dgm:cxn modelId="{EB456988-8910-42A3-8ED1-93E05FF38796}" srcId="{3C6448CD-0EBC-472D-AD40-B5383AB43D94}" destId="{8DFAFB07-B477-40A9-B13A-CB8C8792561F}" srcOrd="0" destOrd="0" parTransId="{1B7BBDC3-1F7E-49EC-9150-D8DDE64507BC}" sibTransId="{222C52B6-D651-4291-9DC8-CC63C98DF3B5}"/>
    <dgm:cxn modelId="{F13DD320-A200-4937-A4E1-A2F2177373BC}" type="presParOf" srcId="{94E41829-7B15-49CB-A915-413712C5378B}" destId="{7E7E151B-8F70-4C85-9645-4AC152777211}" srcOrd="0" destOrd="0" presId="urn:microsoft.com/office/officeart/2008/layout/BendingPictureCaption"/>
    <dgm:cxn modelId="{D10F79CE-9273-4184-B6C6-B8A19D69F023}" type="presParOf" srcId="{7E7E151B-8F70-4C85-9645-4AC152777211}" destId="{A33F9D37-5CBC-434B-82D8-9BEE532BC9B2}" srcOrd="0" destOrd="0" presId="urn:microsoft.com/office/officeart/2008/layout/BendingPictureCaption"/>
    <dgm:cxn modelId="{69711D08-1BBF-4881-9CE9-2B2BE7AEE733}" type="presParOf" srcId="{7E7E151B-8F70-4C85-9645-4AC152777211}" destId="{CF4DE073-732E-4773-832A-707A398C76AA}" srcOrd="1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6448CD-0EBC-472D-AD40-B5383AB43D94}" type="doc">
      <dgm:prSet loTypeId="urn:microsoft.com/office/officeart/2008/layout/BendingPictureCaptionList" loCatId="picture" qsTypeId="urn:microsoft.com/office/officeart/2005/8/quickstyle/simple1" qsCatId="simple" csTypeId="urn:microsoft.com/office/officeart/2005/8/colors/accent0_3" csCatId="mainScheme" phldr="1"/>
      <dgm:spPr/>
    </dgm:pt>
    <dgm:pt modelId="{8DFAFB07-B477-40A9-B13A-CB8C8792561F}">
      <dgm:prSet phldrT="[Texto]" custT="1"/>
      <dgm:spPr/>
      <dgm:t>
        <a:bodyPr/>
        <a:lstStyle/>
        <a:p>
          <a:r>
            <a:rPr lang="es-AR" sz="2400" dirty="0" smtClean="0"/>
            <a:t>Plásticos</a:t>
          </a:r>
          <a:endParaRPr lang="es-AR" sz="2400" dirty="0"/>
        </a:p>
      </dgm:t>
    </dgm:pt>
    <dgm:pt modelId="{1B7BBDC3-1F7E-49EC-9150-D8DDE64507BC}" type="parTrans" cxnId="{EB456988-8910-42A3-8ED1-93E05FF38796}">
      <dgm:prSet/>
      <dgm:spPr/>
      <dgm:t>
        <a:bodyPr/>
        <a:lstStyle/>
        <a:p>
          <a:endParaRPr lang="es-AR"/>
        </a:p>
      </dgm:t>
    </dgm:pt>
    <dgm:pt modelId="{222C52B6-D651-4291-9DC8-CC63C98DF3B5}" type="sibTrans" cxnId="{EB456988-8910-42A3-8ED1-93E05FF38796}">
      <dgm:prSet/>
      <dgm:spPr/>
      <dgm:t>
        <a:bodyPr/>
        <a:lstStyle/>
        <a:p>
          <a:endParaRPr lang="es-AR"/>
        </a:p>
      </dgm:t>
    </dgm:pt>
    <dgm:pt modelId="{4E975C51-3A11-4EC4-BB4E-A39A33923C89}" type="pres">
      <dgm:prSet presAssocID="{3C6448CD-0EBC-472D-AD40-B5383AB43D94}" presName="Name0" presStyleCnt="0">
        <dgm:presLayoutVars>
          <dgm:dir/>
          <dgm:resizeHandles val="exact"/>
        </dgm:presLayoutVars>
      </dgm:prSet>
      <dgm:spPr/>
    </dgm:pt>
    <dgm:pt modelId="{87386B21-E97B-4156-861E-5B4765444591}" type="pres">
      <dgm:prSet presAssocID="{8DFAFB07-B477-40A9-B13A-CB8C8792561F}" presName="composite" presStyleCnt="0"/>
      <dgm:spPr/>
    </dgm:pt>
    <dgm:pt modelId="{327FB5E8-C31B-4108-8318-38B6A7E8C563}" type="pres">
      <dgm:prSet presAssocID="{8DFAFB07-B477-40A9-B13A-CB8C8792561F}" presName="rect1" presStyleLbl="b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276135E9-B290-4FBC-81B8-FA1650176F0A}" type="pres">
      <dgm:prSet presAssocID="{8DFAFB07-B477-40A9-B13A-CB8C8792561F}" presName="wedgeRectCallout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30946C2C-28C2-48D1-92BD-87F5B06D47FB}" type="presOf" srcId="{8DFAFB07-B477-40A9-B13A-CB8C8792561F}" destId="{276135E9-B290-4FBC-81B8-FA1650176F0A}" srcOrd="0" destOrd="0" presId="urn:microsoft.com/office/officeart/2008/layout/BendingPictureCaptionList"/>
    <dgm:cxn modelId="{6623085D-5C55-4D00-9474-402EE59427CE}" type="presOf" srcId="{3C6448CD-0EBC-472D-AD40-B5383AB43D94}" destId="{4E975C51-3A11-4EC4-BB4E-A39A33923C89}" srcOrd="0" destOrd="0" presId="urn:microsoft.com/office/officeart/2008/layout/BendingPictureCaptionList"/>
    <dgm:cxn modelId="{EB456988-8910-42A3-8ED1-93E05FF38796}" srcId="{3C6448CD-0EBC-472D-AD40-B5383AB43D94}" destId="{8DFAFB07-B477-40A9-B13A-CB8C8792561F}" srcOrd="0" destOrd="0" parTransId="{1B7BBDC3-1F7E-49EC-9150-D8DDE64507BC}" sibTransId="{222C52B6-D651-4291-9DC8-CC63C98DF3B5}"/>
    <dgm:cxn modelId="{CCD4E645-D7D4-4476-B704-F6770AADA492}" type="presParOf" srcId="{4E975C51-3A11-4EC4-BB4E-A39A33923C89}" destId="{87386B21-E97B-4156-861E-5B4765444591}" srcOrd="0" destOrd="0" presId="urn:microsoft.com/office/officeart/2008/layout/BendingPictureCaptionList"/>
    <dgm:cxn modelId="{F2C39CEF-0319-4182-9120-CA0F1F57B83E}" type="presParOf" srcId="{87386B21-E97B-4156-861E-5B4765444591}" destId="{327FB5E8-C31B-4108-8318-38B6A7E8C563}" srcOrd="0" destOrd="0" presId="urn:microsoft.com/office/officeart/2008/layout/BendingPictureCaptionList"/>
    <dgm:cxn modelId="{C0D0EC7E-1D84-43C2-9831-1A4637A48F61}" type="presParOf" srcId="{87386B21-E97B-4156-861E-5B4765444591}" destId="{276135E9-B290-4FBC-81B8-FA1650176F0A}" srcOrd="1" destOrd="0" presId="urn:microsoft.com/office/officeart/2008/layout/BendingPictureCa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6448CD-0EBC-472D-AD40-B5383AB43D94}" type="doc">
      <dgm:prSet loTypeId="urn:microsoft.com/office/officeart/2008/layout/BendingPictureCaption" loCatId="picture" qsTypeId="urn:microsoft.com/office/officeart/2005/8/quickstyle/simple1" qsCatId="simple" csTypeId="urn:microsoft.com/office/officeart/2005/8/colors/colorful1" csCatId="colorful" phldr="1"/>
      <dgm:spPr/>
    </dgm:pt>
    <dgm:pt modelId="{8DFAFB07-B477-40A9-B13A-CB8C8792561F}">
      <dgm:prSet phldrT="[Texto]" custT="1"/>
      <dgm:spPr/>
      <dgm:t>
        <a:bodyPr/>
        <a:lstStyle/>
        <a:p>
          <a:r>
            <a:rPr lang="es-AR" sz="2400" dirty="0" smtClean="0"/>
            <a:t>Tetra-</a:t>
          </a:r>
          <a:r>
            <a:rPr lang="es-AR" sz="2400" dirty="0" err="1" smtClean="0"/>
            <a:t>Brick</a:t>
          </a:r>
          <a:endParaRPr lang="es-AR" sz="2400" dirty="0"/>
        </a:p>
      </dgm:t>
    </dgm:pt>
    <dgm:pt modelId="{1B7BBDC3-1F7E-49EC-9150-D8DDE64507BC}" type="parTrans" cxnId="{EB456988-8910-42A3-8ED1-93E05FF38796}">
      <dgm:prSet/>
      <dgm:spPr/>
      <dgm:t>
        <a:bodyPr/>
        <a:lstStyle/>
        <a:p>
          <a:endParaRPr lang="es-AR"/>
        </a:p>
      </dgm:t>
    </dgm:pt>
    <dgm:pt modelId="{222C52B6-D651-4291-9DC8-CC63C98DF3B5}" type="sibTrans" cxnId="{EB456988-8910-42A3-8ED1-93E05FF38796}">
      <dgm:prSet/>
      <dgm:spPr/>
      <dgm:t>
        <a:bodyPr/>
        <a:lstStyle/>
        <a:p>
          <a:endParaRPr lang="es-AR"/>
        </a:p>
      </dgm:t>
    </dgm:pt>
    <dgm:pt modelId="{26ABD418-7378-4353-9999-2989F78AED6E}" type="pres">
      <dgm:prSet presAssocID="{3C6448CD-0EBC-472D-AD40-B5383AB43D94}" presName="diagram" presStyleCnt="0">
        <dgm:presLayoutVars>
          <dgm:dir/>
        </dgm:presLayoutVars>
      </dgm:prSet>
      <dgm:spPr/>
    </dgm:pt>
    <dgm:pt modelId="{ADA36DAA-B71C-46D0-9064-B46928A6E263}" type="pres">
      <dgm:prSet presAssocID="{8DFAFB07-B477-40A9-B13A-CB8C8792561F}" presName="composite" presStyleCnt="0"/>
      <dgm:spPr/>
    </dgm:pt>
    <dgm:pt modelId="{8E6729F9-390C-4D05-8D57-4FF5B03F8A6D}" type="pres">
      <dgm:prSet presAssocID="{8DFAFB07-B477-40A9-B13A-CB8C8792561F}" presName="Image" presStyleLbl="bgShp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07FEFADF-BEE8-4589-92E9-5CB41F562923}" type="pres">
      <dgm:prSet presAssocID="{8DFAFB07-B477-40A9-B13A-CB8C8792561F}" presName="Parent" presStyleLbl="node0" presStyleIdx="0" presStyleCnt="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FE67A175-6753-4034-BE15-2467A479BB65}" type="presOf" srcId="{8DFAFB07-B477-40A9-B13A-CB8C8792561F}" destId="{07FEFADF-BEE8-4589-92E9-5CB41F562923}" srcOrd="0" destOrd="0" presId="urn:microsoft.com/office/officeart/2008/layout/BendingPictureCaption"/>
    <dgm:cxn modelId="{5674FD0B-3CC5-4148-AF4A-E3E0C825740C}" type="presOf" srcId="{3C6448CD-0EBC-472D-AD40-B5383AB43D94}" destId="{26ABD418-7378-4353-9999-2989F78AED6E}" srcOrd="0" destOrd="0" presId="urn:microsoft.com/office/officeart/2008/layout/BendingPictureCaption"/>
    <dgm:cxn modelId="{EB456988-8910-42A3-8ED1-93E05FF38796}" srcId="{3C6448CD-0EBC-472D-AD40-B5383AB43D94}" destId="{8DFAFB07-B477-40A9-B13A-CB8C8792561F}" srcOrd="0" destOrd="0" parTransId="{1B7BBDC3-1F7E-49EC-9150-D8DDE64507BC}" sibTransId="{222C52B6-D651-4291-9DC8-CC63C98DF3B5}"/>
    <dgm:cxn modelId="{49A18DE2-2477-4ECB-B0B3-0B5575E3276F}" type="presParOf" srcId="{26ABD418-7378-4353-9999-2989F78AED6E}" destId="{ADA36DAA-B71C-46D0-9064-B46928A6E263}" srcOrd="0" destOrd="0" presId="urn:microsoft.com/office/officeart/2008/layout/BendingPictureCaption"/>
    <dgm:cxn modelId="{1166B1DD-6485-46E9-B06B-D0C2DCAA09C6}" type="presParOf" srcId="{ADA36DAA-B71C-46D0-9064-B46928A6E263}" destId="{8E6729F9-390C-4D05-8D57-4FF5B03F8A6D}" srcOrd="0" destOrd="0" presId="urn:microsoft.com/office/officeart/2008/layout/BendingPictureCaption"/>
    <dgm:cxn modelId="{292ACBE0-A7B2-4DE9-BD61-F8913446534F}" type="presParOf" srcId="{ADA36DAA-B71C-46D0-9064-B46928A6E263}" destId="{07FEFADF-BEE8-4589-92E9-5CB41F562923}" srcOrd="1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6448CD-0EBC-472D-AD40-B5383AB43D94}" type="doc">
      <dgm:prSet loTypeId="urn:microsoft.com/office/officeart/2008/layout/BendingPictureCaption" loCatId="picture" qsTypeId="urn:microsoft.com/office/officeart/2005/8/quickstyle/simple1" qsCatId="simple" csTypeId="urn:microsoft.com/office/officeart/2005/8/colors/colorful1" csCatId="colorful" phldr="1"/>
      <dgm:spPr/>
    </dgm:pt>
    <dgm:pt modelId="{8DFAFB07-B477-40A9-B13A-CB8C8792561F}">
      <dgm:prSet phldrT="[Texto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s-AR" sz="2400" dirty="0" smtClean="0"/>
            <a:t>Metales</a:t>
          </a:r>
          <a:endParaRPr lang="es-AR" sz="2400" dirty="0"/>
        </a:p>
      </dgm:t>
    </dgm:pt>
    <dgm:pt modelId="{1B7BBDC3-1F7E-49EC-9150-D8DDE64507BC}" type="parTrans" cxnId="{EB456988-8910-42A3-8ED1-93E05FF38796}">
      <dgm:prSet/>
      <dgm:spPr/>
      <dgm:t>
        <a:bodyPr/>
        <a:lstStyle/>
        <a:p>
          <a:endParaRPr lang="es-AR"/>
        </a:p>
      </dgm:t>
    </dgm:pt>
    <dgm:pt modelId="{222C52B6-D651-4291-9DC8-CC63C98DF3B5}" type="sibTrans" cxnId="{EB456988-8910-42A3-8ED1-93E05FF38796}">
      <dgm:prSet/>
      <dgm:spPr/>
      <dgm:t>
        <a:bodyPr/>
        <a:lstStyle/>
        <a:p>
          <a:endParaRPr lang="es-AR"/>
        </a:p>
      </dgm:t>
    </dgm:pt>
    <dgm:pt modelId="{26ABD418-7378-4353-9999-2989F78AED6E}" type="pres">
      <dgm:prSet presAssocID="{3C6448CD-0EBC-472D-AD40-B5383AB43D94}" presName="diagram" presStyleCnt="0">
        <dgm:presLayoutVars>
          <dgm:dir/>
        </dgm:presLayoutVars>
      </dgm:prSet>
      <dgm:spPr/>
    </dgm:pt>
    <dgm:pt modelId="{ADA36DAA-B71C-46D0-9064-B46928A6E263}" type="pres">
      <dgm:prSet presAssocID="{8DFAFB07-B477-40A9-B13A-CB8C8792561F}" presName="composite" presStyleCnt="0"/>
      <dgm:spPr/>
    </dgm:pt>
    <dgm:pt modelId="{8E6729F9-390C-4D05-8D57-4FF5B03F8A6D}" type="pres">
      <dgm:prSet presAssocID="{8DFAFB07-B477-40A9-B13A-CB8C8792561F}" presName="Image" presStyleLbl="bgShp" presStyleIdx="0" presStyleCnt="1" custLinFactNeighborX="-20883" custLinFactNeighborY="17720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07FEFADF-BEE8-4589-92E9-5CB41F562923}" type="pres">
      <dgm:prSet presAssocID="{8DFAFB07-B477-40A9-B13A-CB8C8792561F}" presName="Parent" presStyleLbl="node0" presStyleIdx="0" presStyleCnt="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C951B816-75F0-485C-82ED-E072A477E1F2}" type="presOf" srcId="{8DFAFB07-B477-40A9-B13A-CB8C8792561F}" destId="{07FEFADF-BEE8-4589-92E9-5CB41F562923}" srcOrd="0" destOrd="0" presId="urn:microsoft.com/office/officeart/2008/layout/BendingPictureCaption"/>
    <dgm:cxn modelId="{B5DA5FDE-7E63-42ED-8C1D-196841AA88A9}" type="presOf" srcId="{3C6448CD-0EBC-472D-AD40-B5383AB43D94}" destId="{26ABD418-7378-4353-9999-2989F78AED6E}" srcOrd="0" destOrd="0" presId="urn:microsoft.com/office/officeart/2008/layout/BendingPictureCaption"/>
    <dgm:cxn modelId="{EB456988-8910-42A3-8ED1-93E05FF38796}" srcId="{3C6448CD-0EBC-472D-AD40-B5383AB43D94}" destId="{8DFAFB07-B477-40A9-B13A-CB8C8792561F}" srcOrd="0" destOrd="0" parTransId="{1B7BBDC3-1F7E-49EC-9150-D8DDE64507BC}" sibTransId="{222C52B6-D651-4291-9DC8-CC63C98DF3B5}"/>
    <dgm:cxn modelId="{08544EF2-A6CF-46E0-B8A4-679F9AD5FBD5}" type="presParOf" srcId="{26ABD418-7378-4353-9999-2989F78AED6E}" destId="{ADA36DAA-B71C-46D0-9064-B46928A6E263}" srcOrd="0" destOrd="0" presId="urn:microsoft.com/office/officeart/2008/layout/BendingPictureCaption"/>
    <dgm:cxn modelId="{A7D2408E-65BF-467C-9143-312B9C1A8823}" type="presParOf" srcId="{ADA36DAA-B71C-46D0-9064-B46928A6E263}" destId="{8E6729F9-390C-4D05-8D57-4FF5B03F8A6D}" srcOrd="0" destOrd="0" presId="urn:microsoft.com/office/officeart/2008/layout/BendingPictureCaption"/>
    <dgm:cxn modelId="{49354FA8-A5EB-45A8-B5AB-0ABFF77E0AA6}" type="presParOf" srcId="{ADA36DAA-B71C-46D0-9064-B46928A6E263}" destId="{07FEFADF-BEE8-4589-92E9-5CB41F562923}" srcOrd="1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C6448CD-0EBC-472D-AD40-B5383AB43D94}" type="doc">
      <dgm:prSet loTypeId="urn:microsoft.com/office/officeart/2008/layout/BendingPictureCaption" loCatId="picture" qsTypeId="urn:microsoft.com/office/officeart/2005/8/quickstyle/simple1" qsCatId="simple" csTypeId="urn:microsoft.com/office/officeart/2005/8/colors/colorful1" csCatId="colorful" phldr="1"/>
      <dgm:spPr/>
    </dgm:pt>
    <dgm:pt modelId="{8DFAFB07-B477-40A9-B13A-CB8C8792561F}">
      <dgm:prSet phldrT="[Texto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AR" sz="2400" dirty="0" smtClean="0"/>
            <a:t>Vidrio</a:t>
          </a:r>
          <a:endParaRPr lang="es-AR" sz="2400" dirty="0"/>
        </a:p>
      </dgm:t>
    </dgm:pt>
    <dgm:pt modelId="{1B7BBDC3-1F7E-49EC-9150-D8DDE64507BC}" type="parTrans" cxnId="{EB456988-8910-42A3-8ED1-93E05FF38796}">
      <dgm:prSet/>
      <dgm:spPr/>
      <dgm:t>
        <a:bodyPr/>
        <a:lstStyle/>
        <a:p>
          <a:endParaRPr lang="es-AR"/>
        </a:p>
      </dgm:t>
    </dgm:pt>
    <dgm:pt modelId="{222C52B6-D651-4291-9DC8-CC63C98DF3B5}" type="sibTrans" cxnId="{EB456988-8910-42A3-8ED1-93E05FF38796}">
      <dgm:prSet/>
      <dgm:spPr/>
      <dgm:t>
        <a:bodyPr/>
        <a:lstStyle/>
        <a:p>
          <a:endParaRPr lang="es-AR"/>
        </a:p>
      </dgm:t>
    </dgm:pt>
    <dgm:pt modelId="{26ABD418-7378-4353-9999-2989F78AED6E}" type="pres">
      <dgm:prSet presAssocID="{3C6448CD-0EBC-472D-AD40-B5383AB43D94}" presName="diagram" presStyleCnt="0">
        <dgm:presLayoutVars>
          <dgm:dir/>
        </dgm:presLayoutVars>
      </dgm:prSet>
      <dgm:spPr/>
    </dgm:pt>
    <dgm:pt modelId="{ADA36DAA-B71C-46D0-9064-B46928A6E263}" type="pres">
      <dgm:prSet presAssocID="{8DFAFB07-B477-40A9-B13A-CB8C8792561F}" presName="composite" presStyleCnt="0"/>
      <dgm:spPr/>
    </dgm:pt>
    <dgm:pt modelId="{8E6729F9-390C-4D05-8D57-4FF5B03F8A6D}" type="pres">
      <dgm:prSet presAssocID="{8DFAFB07-B477-40A9-B13A-CB8C8792561F}" presName="Image" presStyleLbl="bgShp" presStyleIdx="0" presStyleCnt="1" custLinFactNeighborX="-9713" custLinFactNeighborY="2164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07FEFADF-BEE8-4589-92E9-5CB41F562923}" type="pres">
      <dgm:prSet presAssocID="{8DFAFB07-B477-40A9-B13A-CB8C8792561F}" presName="Parent" presStyleLbl="node0" presStyleIdx="0" presStyleCnt="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ADAAB008-2927-47EE-B1F6-39BA4949C8D4}" type="presOf" srcId="{3C6448CD-0EBC-472D-AD40-B5383AB43D94}" destId="{26ABD418-7378-4353-9999-2989F78AED6E}" srcOrd="0" destOrd="0" presId="urn:microsoft.com/office/officeart/2008/layout/BendingPictureCaption"/>
    <dgm:cxn modelId="{EB456988-8910-42A3-8ED1-93E05FF38796}" srcId="{3C6448CD-0EBC-472D-AD40-B5383AB43D94}" destId="{8DFAFB07-B477-40A9-B13A-CB8C8792561F}" srcOrd="0" destOrd="0" parTransId="{1B7BBDC3-1F7E-49EC-9150-D8DDE64507BC}" sibTransId="{222C52B6-D651-4291-9DC8-CC63C98DF3B5}"/>
    <dgm:cxn modelId="{1284099C-7660-4A69-A37C-3AF36A96060C}" type="presOf" srcId="{8DFAFB07-B477-40A9-B13A-CB8C8792561F}" destId="{07FEFADF-BEE8-4589-92E9-5CB41F562923}" srcOrd="0" destOrd="0" presId="urn:microsoft.com/office/officeart/2008/layout/BendingPictureCaption"/>
    <dgm:cxn modelId="{69F01D91-8620-4D01-860F-5AEC609991A4}" type="presParOf" srcId="{26ABD418-7378-4353-9999-2989F78AED6E}" destId="{ADA36DAA-B71C-46D0-9064-B46928A6E263}" srcOrd="0" destOrd="0" presId="urn:microsoft.com/office/officeart/2008/layout/BendingPictureCaption"/>
    <dgm:cxn modelId="{2C774ED9-F51B-4888-8670-28857B332960}" type="presParOf" srcId="{ADA36DAA-B71C-46D0-9064-B46928A6E263}" destId="{8E6729F9-390C-4D05-8D57-4FF5B03F8A6D}" srcOrd="0" destOrd="0" presId="urn:microsoft.com/office/officeart/2008/layout/BendingPictureCaption"/>
    <dgm:cxn modelId="{78110B51-33BE-420E-B7AC-2226EF1A2D8A}" type="presParOf" srcId="{ADA36DAA-B71C-46D0-9064-B46928A6E263}" destId="{07FEFADF-BEE8-4589-92E9-5CB41F562923}" srcOrd="1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C6448CD-0EBC-472D-AD40-B5383AB43D94}" type="doc">
      <dgm:prSet loTypeId="urn:microsoft.com/office/officeart/2008/layout/BendingPictureCaption" loCatId="picture" qsTypeId="urn:microsoft.com/office/officeart/2005/8/quickstyle/simple1" qsCatId="simple" csTypeId="urn:microsoft.com/office/officeart/2005/8/colors/colorful1" csCatId="colorful" phldr="1"/>
      <dgm:spPr/>
    </dgm:pt>
    <dgm:pt modelId="{8DFAFB07-B477-40A9-B13A-CB8C8792561F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s-AR" sz="2400" dirty="0" smtClean="0"/>
            <a:t>Orgánicos</a:t>
          </a:r>
          <a:endParaRPr lang="es-AR" sz="2400" dirty="0"/>
        </a:p>
      </dgm:t>
    </dgm:pt>
    <dgm:pt modelId="{1B7BBDC3-1F7E-49EC-9150-D8DDE64507BC}" type="parTrans" cxnId="{EB456988-8910-42A3-8ED1-93E05FF38796}">
      <dgm:prSet/>
      <dgm:spPr/>
      <dgm:t>
        <a:bodyPr/>
        <a:lstStyle/>
        <a:p>
          <a:endParaRPr lang="es-AR"/>
        </a:p>
      </dgm:t>
    </dgm:pt>
    <dgm:pt modelId="{222C52B6-D651-4291-9DC8-CC63C98DF3B5}" type="sibTrans" cxnId="{EB456988-8910-42A3-8ED1-93E05FF38796}">
      <dgm:prSet/>
      <dgm:spPr/>
      <dgm:t>
        <a:bodyPr/>
        <a:lstStyle/>
        <a:p>
          <a:endParaRPr lang="es-AR"/>
        </a:p>
      </dgm:t>
    </dgm:pt>
    <dgm:pt modelId="{26ABD418-7378-4353-9999-2989F78AED6E}" type="pres">
      <dgm:prSet presAssocID="{3C6448CD-0EBC-472D-AD40-B5383AB43D94}" presName="diagram" presStyleCnt="0">
        <dgm:presLayoutVars>
          <dgm:dir/>
        </dgm:presLayoutVars>
      </dgm:prSet>
      <dgm:spPr/>
    </dgm:pt>
    <dgm:pt modelId="{ADA36DAA-B71C-46D0-9064-B46928A6E263}" type="pres">
      <dgm:prSet presAssocID="{8DFAFB07-B477-40A9-B13A-CB8C8792561F}" presName="composite" presStyleCnt="0"/>
      <dgm:spPr/>
    </dgm:pt>
    <dgm:pt modelId="{8E6729F9-390C-4D05-8D57-4FF5B03F8A6D}" type="pres">
      <dgm:prSet presAssocID="{8DFAFB07-B477-40A9-B13A-CB8C8792561F}" presName="Image" presStyleLbl="bgShp" presStyleIdx="0" presStyleCnt="1" custLinFactNeighborX="-9713" custLinFactNeighborY="2164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AR"/>
        </a:p>
      </dgm:t>
    </dgm:pt>
    <dgm:pt modelId="{07FEFADF-BEE8-4589-92E9-5CB41F562923}" type="pres">
      <dgm:prSet presAssocID="{8DFAFB07-B477-40A9-B13A-CB8C8792561F}" presName="Parent" presStyleLbl="node0" presStyleIdx="0" presStyleCnt="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8AD7CDAE-B53E-4C90-BE61-B094A9FDB1F0}" type="presOf" srcId="{3C6448CD-0EBC-472D-AD40-B5383AB43D94}" destId="{26ABD418-7378-4353-9999-2989F78AED6E}" srcOrd="0" destOrd="0" presId="urn:microsoft.com/office/officeart/2008/layout/BendingPictureCaption"/>
    <dgm:cxn modelId="{EB456988-8910-42A3-8ED1-93E05FF38796}" srcId="{3C6448CD-0EBC-472D-AD40-B5383AB43D94}" destId="{8DFAFB07-B477-40A9-B13A-CB8C8792561F}" srcOrd="0" destOrd="0" parTransId="{1B7BBDC3-1F7E-49EC-9150-D8DDE64507BC}" sibTransId="{222C52B6-D651-4291-9DC8-CC63C98DF3B5}"/>
    <dgm:cxn modelId="{4A47FE67-4852-40B1-928F-C8CD52E02387}" type="presOf" srcId="{8DFAFB07-B477-40A9-B13A-CB8C8792561F}" destId="{07FEFADF-BEE8-4589-92E9-5CB41F562923}" srcOrd="0" destOrd="0" presId="urn:microsoft.com/office/officeart/2008/layout/BendingPictureCaption"/>
    <dgm:cxn modelId="{06B470E7-0B19-4067-BAFC-6746E53BA148}" type="presParOf" srcId="{26ABD418-7378-4353-9999-2989F78AED6E}" destId="{ADA36DAA-B71C-46D0-9064-B46928A6E263}" srcOrd="0" destOrd="0" presId="urn:microsoft.com/office/officeart/2008/layout/BendingPictureCaption"/>
    <dgm:cxn modelId="{4870949B-8338-433D-8122-839EF43272FB}" type="presParOf" srcId="{ADA36DAA-B71C-46D0-9064-B46928A6E263}" destId="{8E6729F9-390C-4D05-8D57-4FF5B03F8A6D}" srcOrd="0" destOrd="0" presId="urn:microsoft.com/office/officeart/2008/layout/BendingPictureCaption"/>
    <dgm:cxn modelId="{49A6169D-2E4B-45AF-B144-59E586F6B7AD}" type="presParOf" srcId="{ADA36DAA-B71C-46D0-9064-B46928A6E263}" destId="{07FEFADF-BEE8-4589-92E9-5CB41F562923}" srcOrd="1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C6448CD-0EBC-472D-AD40-B5383AB43D94}" type="doc">
      <dgm:prSet loTypeId="urn:microsoft.com/office/officeart/2008/layout/BendingPictureCaption" loCatId="picture" qsTypeId="urn:microsoft.com/office/officeart/2005/8/quickstyle/simple1" qsCatId="simple" csTypeId="urn:microsoft.com/office/officeart/2005/8/colors/colorful1" csCatId="colorful" phldr="1"/>
      <dgm:spPr/>
    </dgm:pt>
    <dgm:pt modelId="{8DFAFB07-B477-40A9-B13A-CB8C8792561F}">
      <dgm:prSet phldrT="[Texto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s-AR" sz="2400" dirty="0" smtClean="0"/>
            <a:t>Basura</a:t>
          </a:r>
          <a:endParaRPr lang="es-AR" sz="2400" dirty="0"/>
        </a:p>
      </dgm:t>
    </dgm:pt>
    <dgm:pt modelId="{1B7BBDC3-1F7E-49EC-9150-D8DDE64507BC}" type="parTrans" cxnId="{EB456988-8910-42A3-8ED1-93E05FF38796}">
      <dgm:prSet/>
      <dgm:spPr/>
      <dgm:t>
        <a:bodyPr/>
        <a:lstStyle/>
        <a:p>
          <a:endParaRPr lang="es-AR"/>
        </a:p>
      </dgm:t>
    </dgm:pt>
    <dgm:pt modelId="{222C52B6-D651-4291-9DC8-CC63C98DF3B5}" type="sibTrans" cxnId="{EB456988-8910-42A3-8ED1-93E05FF38796}">
      <dgm:prSet/>
      <dgm:spPr/>
      <dgm:t>
        <a:bodyPr/>
        <a:lstStyle/>
        <a:p>
          <a:endParaRPr lang="es-AR"/>
        </a:p>
      </dgm:t>
    </dgm:pt>
    <dgm:pt modelId="{26ABD418-7378-4353-9999-2989F78AED6E}" type="pres">
      <dgm:prSet presAssocID="{3C6448CD-0EBC-472D-AD40-B5383AB43D94}" presName="diagram" presStyleCnt="0">
        <dgm:presLayoutVars>
          <dgm:dir/>
        </dgm:presLayoutVars>
      </dgm:prSet>
      <dgm:spPr/>
    </dgm:pt>
    <dgm:pt modelId="{ADA36DAA-B71C-46D0-9064-B46928A6E263}" type="pres">
      <dgm:prSet presAssocID="{8DFAFB07-B477-40A9-B13A-CB8C8792561F}" presName="composite" presStyleCnt="0"/>
      <dgm:spPr/>
    </dgm:pt>
    <dgm:pt modelId="{8E6729F9-390C-4D05-8D57-4FF5B03F8A6D}" type="pres">
      <dgm:prSet presAssocID="{8DFAFB07-B477-40A9-B13A-CB8C8792561F}" presName="Image" presStyleLbl="bgShp" presStyleIdx="0" presStyleCnt="1" custLinFactNeighborX="-9713" custLinFactNeighborY="2164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07FEFADF-BEE8-4589-92E9-5CB41F562923}" type="pres">
      <dgm:prSet presAssocID="{8DFAFB07-B477-40A9-B13A-CB8C8792561F}" presName="Parent" presStyleLbl="node0" presStyleIdx="0" presStyleCnt="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82B08BE1-1E9E-40A4-B29A-C20E0ABD30B8}" type="presOf" srcId="{8DFAFB07-B477-40A9-B13A-CB8C8792561F}" destId="{07FEFADF-BEE8-4589-92E9-5CB41F562923}" srcOrd="0" destOrd="0" presId="urn:microsoft.com/office/officeart/2008/layout/BendingPictureCaption"/>
    <dgm:cxn modelId="{75C67A57-4EF6-4D21-8E6D-92398BDB1097}" type="presOf" srcId="{3C6448CD-0EBC-472D-AD40-B5383AB43D94}" destId="{26ABD418-7378-4353-9999-2989F78AED6E}" srcOrd="0" destOrd="0" presId="urn:microsoft.com/office/officeart/2008/layout/BendingPictureCaption"/>
    <dgm:cxn modelId="{EB456988-8910-42A3-8ED1-93E05FF38796}" srcId="{3C6448CD-0EBC-472D-AD40-B5383AB43D94}" destId="{8DFAFB07-B477-40A9-B13A-CB8C8792561F}" srcOrd="0" destOrd="0" parTransId="{1B7BBDC3-1F7E-49EC-9150-D8DDE64507BC}" sibTransId="{222C52B6-D651-4291-9DC8-CC63C98DF3B5}"/>
    <dgm:cxn modelId="{AD859285-F87B-4640-B5C2-27075780DEE0}" type="presParOf" srcId="{26ABD418-7378-4353-9999-2989F78AED6E}" destId="{ADA36DAA-B71C-46D0-9064-B46928A6E263}" srcOrd="0" destOrd="0" presId="urn:microsoft.com/office/officeart/2008/layout/BendingPictureCaption"/>
    <dgm:cxn modelId="{77C741FD-B3F3-42AB-AA9F-8875029854B6}" type="presParOf" srcId="{ADA36DAA-B71C-46D0-9064-B46928A6E263}" destId="{8E6729F9-390C-4D05-8D57-4FF5B03F8A6D}" srcOrd="0" destOrd="0" presId="urn:microsoft.com/office/officeart/2008/layout/BendingPictureCaption"/>
    <dgm:cxn modelId="{A0860525-B77A-47CA-B386-C7CD49A28633}" type="presParOf" srcId="{ADA36DAA-B71C-46D0-9064-B46928A6E263}" destId="{07FEFADF-BEE8-4589-92E9-5CB41F562923}" srcOrd="1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C6448CD-0EBC-472D-AD40-B5383AB43D94}" type="doc">
      <dgm:prSet loTypeId="urn:microsoft.com/office/officeart/2008/layout/BendingPictureCaption" loCatId="picture" qsTypeId="urn:microsoft.com/office/officeart/2005/8/quickstyle/simple1" qsCatId="simple" csTypeId="urn:microsoft.com/office/officeart/2005/8/colors/colorful1" csCatId="colorful" phldr="1"/>
      <dgm:spPr/>
    </dgm:pt>
    <dgm:pt modelId="{8DFAFB07-B477-40A9-B13A-CB8C8792561F}">
      <dgm:prSet phldrT="[Texto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AR" sz="2400" dirty="0" smtClean="0"/>
            <a:t>Patogénicos</a:t>
          </a:r>
          <a:endParaRPr lang="es-AR" sz="2400" dirty="0"/>
        </a:p>
      </dgm:t>
    </dgm:pt>
    <dgm:pt modelId="{1B7BBDC3-1F7E-49EC-9150-D8DDE64507BC}" type="parTrans" cxnId="{EB456988-8910-42A3-8ED1-93E05FF38796}">
      <dgm:prSet/>
      <dgm:spPr/>
      <dgm:t>
        <a:bodyPr/>
        <a:lstStyle/>
        <a:p>
          <a:endParaRPr lang="es-AR"/>
        </a:p>
      </dgm:t>
    </dgm:pt>
    <dgm:pt modelId="{222C52B6-D651-4291-9DC8-CC63C98DF3B5}" type="sibTrans" cxnId="{EB456988-8910-42A3-8ED1-93E05FF38796}">
      <dgm:prSet/>
      <dgm:spPr/>
      <dgm:t>
        <a:bodyPr/>
        <a:lstStyle/>
        <a:p>
          <a:endParaRPr lang="es-AR"/>
        </a:p>
      </dgm:t>
    </dgm:pt>
    <dgm:pt modelId="{26ABD418-7378-4353-9999-2989F78AED6E}" type="pres">
      <dgm:prSet presAssocID="{3C6448CD-0EBC-472D-AD40-B5383AB43D94}" presName="diagram" presStyleCnt="0">
        <dgm:presLayoutVars>
          <dgm:dir/>
        </dgm:presLayoutVars>
      </dgm:prSet>
      <dgm:spPr/>
    </dgm:pt>
    <dgm:pt modelId="{ADA36DAA-B71C-46D0-9064-B46928A6E263}" type="pres">
      <dgm:prSet presAssocID="{8DFAFB07-B477-40A9-B13A-CB8C8792561F}" presName="composite" presStyleCnt="0"/>
      <dgm:spPr/>
    </dgm:pt>
    <dgm:pt modelId="{8E6729F9-390C-4D05-8D57-4FF5B03F8A6D}" type="pres">
      <dgm:prSet presAssocID="{8DFAFB07-B477-40A9-B13A-CB8C8792561F}" presName="Image" presStyleLbl="bgShp" presStyleIdx="0" presStyleCnt="1" custLinFactNeighborX="-9713" custLinFactNeighborY="2164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07FEFADF-BEE8-4589-92E9-5CB41F562923}" type="pres">
      <dgm:prSet presAssocID="{8DFAFB07-B477-40A9-B13A-CB8C8792561F}" presName="Parent" presStyleLbl="node0" presStyleIdx="0" presStyleCnt="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AC80697E-8151-42A9-AFFF-FFE978BA4DF3}" type="presOf" srcId="{3C6448CD-0EBC-472D-AD40-B5383AB43D94}" destId="{26ABD418-7378-4353-9999-2989F78AED6E}" srcOrd="0" destOrd="0" presId="urn:microsoft.com/office/officeart/2008/layout/BendingPictureCaption"/>
    <dgm:cxn modelId="{779C28DA-9D48-4613-B70A-FC3B71122EEF}" type="presOf" srcId="{8DFAFB07-B477-40A9-B13A-CB8C8792561F}" destId="{07FEFADF-BEE8-4589-92E9-5CB41F562923}" srcOrd="0" destOrd="0" presId="urn:microsoft.com/office/officeart/2008/layout/BendingPictureCaption"/>
    <dgm:cxn modelId="{EB456988-8910-42A3-8ED1-93E05FF38796}" srcId="{3C6448CD-0EBC-472D-AD40-B5383AB43D94}" destId="{8DFAFB07-B477-40A9-B13A-CB8C8792561F}" srcOrd="0" destOrd="0" parTransId="{1B7BBDC3-1F7E-49EC-9150-D8DDE64507BC}" sibTransId="{222C52B6-D651-4291-9DC8-CC63C98DF3B5}"/>
    <dgm:cxn modelId="{F999D682-08E4-42FA-8881-C858A746E77E}" type="presParOf" srcId="{26ABD418-7378-4353-9999-2989F78AED6E}" destId="{ADA36DAA-B71C-46D0-9064-B46928A6E263}" srcOrd="0" destOrd="0" presId="urn:microsoft.com/office/officeart/2008/layout/BendingPictureCaption"/>
    <dgm:cxn modelId="{A68969D7-D929-4C43-ACB7-6FE2F263D053}" type="presParOf" srcId="{ADA36DAA-B71C-46D0-9064-B46928A6E263}" destId="{8E6729F9-390C-4D05-8D57-4FF5B03F8A6D}" srcOrd="0" destOrd="0" presId="urn:microsoft.com/office/officeart/2008/layout/BendingPictureCaption"/>
    <dgm:cxn modelId="{7F9D4085-BE22-4A93-BE38-A750A597490D}" type="presParOf" srcId="{ADA36DAA-B71C-46D0-9064-B46928A6E263}" destId="{07FEFADF-BEE8-4589-92E9-5CB41F562923}" srcOrd="1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806699-1780-4F28-BF20-8E3AE4476DA9}">
      <dsp:nvSpPr>
        <dsp:cNvPr id="0" name=""/>
        <dsp:cNvSpPr/>
      </dsp:nvSpPr>
      <dsp:spPr>
        <a:xfrm rot="16200000">
          <a:off x="506027" y="-506027"/>
          <a:ext cx="1484052" cy="2496108"/>
        </a:xfrm>
        <a:prstGeom prst="round1Rect">
          <a:avLst/>
        </a:prstGeom>
        <a:solidFill>
          <a:schemeClr val="accent3">
            <a:lumMod val="7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Reciclables</a:t>
          </a:r>
          <a:endParaRPr lang="es-AR" sz="1600" kern="1200" dirty="0"/>
        </a:p>
      </dsp:txBody>
      <dsp:txXfrm rot="5400000">
        <a:off x="0" y="0"/>
        <a:ext cx="2496108" cy="1113039"/>
      </dsp:txXfrm>
    </dsp:sp>
    <dsp:sp modelId="{4BB40AC2-1B3F-41CE-A2A8-051AF1CAC8F6}">
      <dsp:nvSpPr>
        <dsp:cNvPr id="0" name=""/>
        <dsp:cNvSpPr/>
      </dsp:nvSpPr>
      <dsp:spPr>
        <a:xfrm>
          <a:off x="2496108" y="0"/>
          <a:ext cx="2496108" cy="1484052"/>
        </a:xfrm>
        <a:prstGeom prst="round1Rect">
          <a:avLst/>
        </a:prstGeom>
        <a:solidFill>
          <a:schemeClr val="bg2">
            <a:lumMod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Orgánicos</a:t>
          </a:r>
          <a:endParaRPr lang="es-AR" sz="2000" kern="1200" dirty="0"/>
        </a:p>
      </dsp:txBody>
      <dsp:txXfrm>
        <a:off x="2496108" y="0"/>
        <a:ext cx="2496108" cy="1113039"/>
      </dsp:txXfrm>
    </dsp:sp>
    <dsp:sp modelId="{6E5EF318-0165-4F0A-896D-42E0FA0B3883}">
      <dsp:nvSpPr>
        <dsp:cNvPr id="0" name=""/>
        <dsp:cNvSpPr/>
      </dsp:nvSpPr>
      <dsp:spPr>
        <a:xfrm rot="10800000">
          <a:off x="0" y="1484052"/>
          <a:ext cx="2496108" cy="1484052"/>
        </a:xfrm>
        <a:prstGeom prst="round1Rect">
          <a:avLst/>
        </a:prstGeom>
        <a:solidFill>
          <a:schemeClr val="bg1">
            <a:lumMod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Basura</a:t>
          </a:r>
          <a:endParaRPr lang="es-AR" sz="2000" kern="1200" dirty="0"/>
        </a:p>
      </dsp:txBody>
      <dsp:txXfrm rot="10800000">
        <a:off x="0" y="1855064"/>
        <a:ext cx="2496108" cy="1113039"/>
      </dsp:txXfrm>
    </dsp:sp>
    <dsp:sp modelId="{537EFB43-DA5B-4CAE-8AA9-78919F131988}">
      <dsp:nvSpPr>
        <dsp:cNvPr id="0" name=""/>
        <dsp:cNvSpPr/>
      </dsp:nvSpPr>
      <dsp:spPr>
        <a:xfrm rot="5400000">
          <a:off x="3002135" y="978024"/>
          <a:ext cx="1484052" cy="2496108"/>
        </a:xfrm>
        <a:prstGeom prst="round1Rect">
          <a:avLst/>
        </a:prstGeom>
        <a:solidFill>
          <a:schemeClr val="accent2">
            <a:lumMod val="7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>
              <a:solidFill>
                <a:schemeClr val="bg1"/>
              </a:solidFill>
            </a:rPr>
            <a:t>Patogénicos</a:t>
          </a:r>
          <a:endParaRPr lang="es-AR" sz="2000" kern="1200" dirty="0">
            <a:solidFill>
              <a:schemeClr val="bg1"/>
            </a:solidFill>
          </a:endParaRPr>
        </a:p>
      </dsp:txBody>
      <dsp:txXfrm rot="-5400000">
        <a:off x="2496108" y="1855064"/>
        <a:ext cx="2496108" cy="1113039"/>
      </dsp:txXfrm>
    </dsp:sp>
    <dsp:sp modelId="{209312FC-4642-4F51-8E87-0DF3DB46C4D1}">
      <dsp:nvSpPr>
        <dsp:cNvPr id="0" name=""/>
        <dsp:cNvSpPr/>
      </dsp:nvSpPr>
      <dsp:spPr>
        <a:xfrm>
          <a:off x="1747275" y="1113039"/>
          <a:ext cx="1497664" cy="742026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 smtClean="0"/>
            <a:t>Separación de Residuos</a:t>
          </a:r>
          <a:endParaRPr lang="es-AR" sz="1800" kern="1200" dirty="0"/>
        </a:p>
      </dsp:txBody>
      <dsp:txXfrm>
        <a:off x="1783498" y="1149262"/>
        <a:ext cx="1425218" cy="6695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729F9-390C-4D05-8D57-4FF5B03F8A6D}">
      <dsp:nvSpPr>
        <dsp:cNvPr id="0" name=""/>
        <dsp:cNvSpPr/>
      </dsp:nvSpPr>
      <dsp:spPr>
        <a:xfrm>
          <a:off x="0" y="285203"/>
          <a:ext cx="2853133" cy="2108454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FEFADF-BEE8-4589-92E9-5CB41F562923}">
      <dsp:nvSpPr>
        <dsp:cNvPr id="0" name=""/>
        <dsp:cNvSpPr/>
      </dsp:nvSpPr>
      <dsp:spPr>
        <a:xfrm>
          <a:off x="576697" y="1764489"/>
          <a:ext cx="2458550" cy="590830"/>
        </a:xfrm>
        <a:prstGeom prst="rect">
          <a:avLst/>
        </a:prstGeom>
        <a:solidFill>
          <a:schemeClr val="accent6">
            <a:lumMod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s-AR" sz="2400" kern="1200" dirty="0" smtClean="0"/>
            <a:t>Agrarios</a:t>
          </a:r>
          <a:endParaRPr lang="es-AR" sz="2400" kern="1200" dirty="0"/>
        </a:p>
      </dsp:txBody>
      <dsp:txXfrm>
        <a:off x="576697" y="1764489"/>
        <a:ext cx="2458550" cy="59083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EDA0D2-41A2-4A8F-9E01-1B1E79B5B5C6}">
      <dsp:nvSpPr>
        <dsp:cNvPr id="0" name=""/>
        <dsp:cNvSpPr/>
      </dsp:nvSpPr>
      <dsp:spPr>
        <a:xfrm>
          <a:off x="2451349" y="1183"/>
          <a:ext cx="3677025" cy="640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Fundación Dona tu basura- Cooperativa de Cartoneros.</a:t>
          </a:r>
          <a:endParaRPr lang="es-AR" sz="2000" kern="1200" dirty="0"/>
        </a:p>
      </dsp:txBody>
      <dsp:txXfrm>
        <a:off x="2451349" y="81255"/>
        <a:ext cx="3436808" cy="480435"/>
      </dsp:txXfrm>
    </dsp:sp>
    <dsp:sp modelId="{D4DBA606-E43C-4A14-A454-4C8E75FAE126}">
      <dsp:nvSpPr>
        <dsp:cNvPr id="0" name=""/>
        <dsp:cNvSpPr/>
      </dsp:nvSpPr>
      <dsp:spPr>
        <a:xfrm>
          <a:off x="0" y="1183"/>
          <a:ext cx="2451350" cy="640579"/>
        </a:xfrm>
        <a:prstGeom prst="roundRect">
          <a:avLst/>
        </a:prstGeom>
        <a:solidFill>
          <a:schemeClr val="accent3">
            <a:lumMod val="7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Reciclables</a:t>
          </a:r>
          <a:endParaRPr lang="es-AR" sz="2000" kern="1200" dirty="0"/>
        </a:p>
      </dsp:txBody>
      <dsp:txXfrm>
        <a:off x="31270" y="32453"/>
        <a:ext cx="2388810" cy="578039"/>
      </dsp:txXfrm>
    </dsp:sp>
    <dsp:sp modelId="{CDE6881A-7DA4-448B-AAF8-DB6B2D0A0B01}">
      <dsp:nvSpPr>
        <dsp:cNvPr id="0" name=""/>
        <dsp:cNvSpPr/>
      </dsp:nvSpPr>
      <dsp:spPr>
        <a:xfrm>
          <a:off x="2451349" y="705820"/>
          <a:ext cx="3677025" cy="640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Compost para jardinería</a:t>
          </a:r>
          <a:endParaRPr lang="es-AR" sz="2000" kern="1200" dirty="0"/>
        </a:p>
      </dsp:txBody>
      <dsp:txXfrm>
        <a:off x="2451349" y="785892"/>
        <a:ext cx="3436808" cy="480435"/>
      </dsp:txXfrm>
    </dsp:sp>
    <dsp:sp modelId="{BB4C8F9C-9679-41F9-82F8-D3B4F953D845}">
      <dsp:nvSpPr>
        <dsp:cNvPr id="0" name=""/>
        <dsp:cNvSpPr/>
      </dsp:nvSpPr>
      <dsp:spPr>
        <a:xfrm>
          <a:off x="0" y="705820"/>
          <a:ext cx="2451350" cy="640579"/>
        </a:xfrm>
        <a:prstGeom prst="roundRect">
          <a:avLst/>
        </a:prstGeom>
        <a:solidFill>
          <a:schemeClr val="bg2">
            <a:lumMod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Orgánicos</a:t>
          </a:r>
          <a:endParaRPr lang="es-AR" sz="1800" kern="1200" dirty="0"/>
        </a:p>
      </dsp:txBody>
      <dsp:txXfrm>
        <a:off x="31270" y="737090"/>
        <a:ext cx="2388810" cy="578039"/>
      </dsp:txXfrm>
    </dsp:sp>
    <dsp:sp modelId="{7D43BFF8-C619-44D4-B54B-7D5DDA314B75}">
      <dsp:nvSpPr>
        <dsp:cNvPr id="0" name=""/>
        <dsp:cNvSpPr/>
      </dsp:nvSpPr>
      <dsp:spPr>
        <a:xfrm>
          <a:off x="2451349" y="1410458"/>
          <a:ext cx="3677025" cy="640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Entierro- Planta en S.A. Giles</a:t>
          </a:r>
          <a:endParaRPr lang="es-AR" sz="2000" kern="1200" dirty="0"/>
        </a:p>
      </dsp:txBody>
      <dsp:txXfrm>
        <a:off x="2451349" y="1490530"/>
        <a:ext cx="3436808" cy="480435"/>
      </dsp:txXfrm>
    </dsp:sp>
    <dsp:sp modelId="{B1EACF5E-CD94-4CC0-9413-2A2787CD94B0}">
      <dsp:nvSpPr>
        <dsp:cNvPr id="0" name=""/>
        <dsp:cNvSpPr/>
      </dsp:nvSpPr>
      <dsp:spPr>
        <a:xfrm>
          <a:off x="0" y="1410458"/>
          <a:ext cx="2451350" cy="640579"/>
        </a:xfrm>
        <a:prstGeom prst="roundRect">
          <a:avLst/>
        </a:prstGeom>
        <a:solidFill>
          <a:schemeClr val="bg1">
            <a:lumMod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Basura</a:t>
          </a:r>
          <a:endParaRPr lang="es-AR" sz="2000" kern="1200" dirty="0"/>
        </a:p>
      </dsp:txBody>
      <dsp:txXfrm>
        <a:off x="31270" y="1441728"/>
        <a:ext cx="2388810" cy="578039"/>
      </dsp:txXfrm>
    </dsp:sp>
    <dsp:sp modelId="{ACD3823D-0C90-4D3D-B5A9-326126FB4246}">
      <dsp:nvSpPr>
        <dsp:cNvPr id="0" name=""/>
        <dsp:cNvSpPr/>
      </dsp:nvSpPr>
      <dsp:spPr>
        <a:xfrm>
          <a:off x="2451349" y="2115095"/>
          <a:ext cx="3677025" cy="640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Empresa habilitada para su tratamiento</a:t>
          </a:r>
          <a:endParaRPr lang="es-AR" sz="2000" kern="1200" dirty="0"/>
        </a:p>
      </dsp:txBody>
      <dsp:txXfrm>
        <a:off x="2451349" y="2195167"/>
        <a:ext cx="3436808" cy="480435"/>
      </dsp:txXfrm>
    </dsp:sp>
    <dsp:sp modelId="{F4BCCFF6-3569-4028-94C4-73CF9EEB3A71}">
      <dsp:nvSpPr>
        <dsp:cNvPr id="0" name=""/>
        <dsp:cNvSpPr/>
      </dsp:nvSpPr>
      <dsp:spPr>
        <a:xfrm>
          <a:off x="0" y="2115095"/>
          <a:ext cx="2451350" cy="640579"/>
        </a:xfrm>
        <a:prstGeom prst="roundRect">
          <a:avLst/>
        </a:prstGeom>
        <a:solidFill>
          <a:schemeClr val="accent2">
            <a:lumMod val="7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Patogénicos</a:t>
          </a:r>
          <a:endParaRPr lang="es-AR" sz="2000" kern="1200" dirty="0"/>
        </a:p>
      </dsp:txBody>
      <dsp:txXfrm>
        <a:off x="31270" y="2146365"/>
        <a:ext cx="2388810" cy="578039"/>
      </dsp:txXfrm>
    </dsp:sp>
    <dsp:sp modelId="{1B60E9CB-5929-497C-AFE1-8A15BFE8FF3F}">
      <dsp:nvSpPr>
        <dsp:cNvPr id="0" name=""/>
        <dsp:cNvSpPr/>
      </dsp:nvSpPr>
      <dsp:spPr>
        <a:xfrm>
          <a:off x="2451349" y="2819733"/>
          <a:ext cx="3677025" cy="640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000" kern="1200" dirty="0" smtClean="0"/>
            <a:t>Cultivo de hongos</a:t>
          </a:r>
          <a:endParaRPr lang="es-AR" sz="2000" kern="1200" dirty="0"/>
        </a:p>
      </dsp:txBody>
      <dsp:txXfrm>
        <a:off x="2451349" y="2899805"/>
        <a:ext cx="3436808" cy="480435"/>
      </dsp:txXfrm>
    </dsp:sp>
    <dsp:sp modelId="{FB59D6BD-3D62-4125-9733-8BE526A62EE4}">
      <dsp:nvSpPr>
        <dsp:cNvPr id="0" name=""/>
        <dsp:cNvSpPr/>
      </dsp:nvSpPr>
      <dsp:spPr>
        <a:xfrm>
          <a:off x="0" y="2819733"/>
          <a:ext cx="2451350" cy="640579"/>
        </a:xfrm>
        <a:prstGeom prst="roundRect">
          <a:avLst/>
        </a:prstGeom>
        <a:solidFill>
          <a:schemeClr val="accent6">
            <a:lumMod val="7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/>
            <a:t>Cama de caballo</a:t>
          </a:r>
          <a:endParaRPr lang="es-AR" sz="2000" kern="1200" dirty="0"/>
        </a:p>
      </dsp:txBody>
      <dsp:txXfrm>
        <a:off x="31270" y="2851003"/>
        <a:ext cx="2388810" cy="5780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F9D37-5CBC-434B-82D8-9BEE532BC9B2}">
      <dsp:nvSpPr>
        <dsp:cNvPr id="0" name=""/>
        <dsp:cNvSpPr/>
      </dsp:nvSpPr>
      <dsp:spPr>
        <a:xfrm>
          <a:off x="0" y="38337"/>
          <a:ext cx="2853133" cy="2108454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4DE073-732E-4773-832A-707A398C76AA}">
      <dsp:nvSpPr>
        <dsp:cNvPr id="0" name=""/>
        <dsp:cNvSpPr/>
      </dsp:nvSpPr>
      <dsp:spPr>
        <a:xfrm>
          <a:off x="576697" y="1764489"/>
          <a:ext cx="2458550" cy="590830"/>
        </a:xfrm>
        <a:prstGeom prst="rect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s-AR" sz="2400" kern="1200" dirty="0" smtClean="0"/>
            <a:t>Cartón y Papel</a:t>
          </a:r>
          <a:endParaRPr lang="es-AR" sz="2400" kern="1200" dirty="0"/>
        </a:p>
      </dsp:txBody>
      <dsp:txXfrm>
        <a:off x="576697" y="1764489"/>
        <a:ext cx="2458550" cy="5908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FB5E8-C31B-4108-8318-38B6A7E8C563}">
      <dsp:nvSpPr>
        <dsp:cNvPr id="0" name=""/>
        <dsp:cNvSpPr/>
      </dsp:nvSpPr>
      <dsp:spPr>
        <a:xfrm>
          <a:off x="321605" y="810"/>
          <a:ext cx="2392036" cy="1913629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6135E9-B290-4FBC-81B8-FA1650176F0A}">
      <dsp:nvSpPr>
        <dsp:cNvPr id="0" name=""/>
        <dsp:cNvSpPr/>
      </dsp:nvSpPr>
      <dsp:spPr>
        <a:xfrm>
          <a:off x="536889" y="1723076"/>
          <a:ext cx="2128912" cy="669770"/>
        </a:xfrm>
        <a:prstGeom prst="wedgeRectCallout">
          <a:avLst>
            <a:gd name="adj1" fmla="val 20250"/>
            <a:gd name="adj2" fmla="val -607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Plásticos</a:t>
          </a:r>
          <a:endParaRPr lang="es-AR" sz="2400" kern="1200" dirty="0"/>
        </a:p>
      </dsp:txBody>
      <dsp:txXfrm>
        <a:off x="536889" y="1723076"/>
        <a:ext cx="2128912" cy="6697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729F9-390C-4D05-8D57-4FF5B03F8A6D}">
      <dsp:nvSpPr>
        <dsp:cNvPr id="0" name=""/>
        <dsp:cNvSpPr/>
      </dsp:nvSpPr>
      <dsp:spPr>
        <a:xfrm>
          <a:off x="0" y="38337"/>
          <a:ext cx="2853133" cy="2108454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FEFADF-BEE8-4589-92E9-5CB41F562923}">
      <dsp:nvSpPr>
        <dsp:cNvPr id="0" name=""/>
        <dsp:cNvSpPr/>
      </dsp:nvSpPr>
      <dsp:spPr>
        <a:xfrm>
          <a:off x="576697" y="1764489"/>
          <a:ext cx="2458550" cy="5908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s-AR" sz="2400" kern="1200" dirty="0" smtClean="0"/>
            <a:t>Tetra-</a:t>
          </a:r>
          <a:r>
            <a:rPr lang="es-AR" sz="2400" kern="1200" dirty="0" err="1" smtClean="0"/>
            <a:t>Brick</a:t>
          </a:r>
          <a:endParaRPr lang="es-AR" sz="2400" kern="1200" dirty="0"/>
        </a:p>
      </dsp:txBody>
      <dsp:txXfrm>
        <a:off x="576697" y="1764489"/>
        <a:ext cx="2458550" cy="5908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729F9-390C-4D05-8D57-4FF5B03F8A6D}">
      <dsp:nvSpPr>
        <dsp:cNvPr id="0" name=""/>
        <dsp:cNvSpPr/>
      </dsp:nvSpPr>
      <dsp:spPr>
        <a:xfrm>
          <a:off x="0" y="285203"/>
          <a:ext cx="2853133" cy="2108454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FEFADF-BEE8-4589-92E9-5CB41F562923}">
      <dsp:nvSpPr>
        <dsp:cNvPr id="0" name=""/>
        <dsp:cNvSpPr/>
      </dsp:nvSpPr>
      <dsp:spPr>
        <a:xfrm>
          <a:off x="576697" y="1764489"/>
          <a:ext cx="2458550" cy="590830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s-AR" sz="2400" kern="1200" dirty="0" smtClean="0"/>
            <a:t>Metales</a:t>
          </a:r>
          <a:endParaRPr lang="es-AR" sz="2400" kern="1200" dirty="0"/>
        </a:p>
      </dsp:txBody>
      <dsp:txXfrm>
        <a:off x="576697" y="1764489"/>
        <a:ext cx="2458550" cy="5908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729F9-390C-4D05-8D57-4FF5B03F8A6D}">
      <dsp:nvSpPr>
        <dsp:cNvPr id="0" name=""/>
        <dsp:cNvSpPr/>
      </dsp:nvSpPr>
      <dsp:spPr>
        <a:xfrm>
          <a:off x="0" y="285203"/>
          <a:ext cx="2853133" cy="2108454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FEFADF-BEE8-4589-92E9-5CB41F562923}">
      <dsp:nvSpPr>
        <dsp:cNvPr id="0" name=""/>
        <dsp:cNvSpPr/>
      </dsp:nvSpPr>
      <dsp:spPr>
        <a:xfrm>
          <a:off x="576697" y="1764489"/>
          <a:ext cx="2458550" cy="590830"/>
        </a:xfrm>
        <a:prstGeom prst="rect">
          <a:avLst/>
        </a:prstGeom>
        <a:solidFill>
          <a:schemeClr val="accent4">
            <a:lumMod val="7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s-AR" sz="2400" kern="1200" dirty="0" smtClean="0"/>
            <a:t>Vidrio</a:t>
          </a:r>
          <a:endParaRPr lang="es-AR" sz="2400" kern="1200" dirty="0"/>
        </a:p>
      </dsp:txBody>
      <dsp:txXfrm>
        <a:off x="576697" y="1764489"/>
        <a:ext cx="2458550" cy="5908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729F9-390C-4D05-8D57-4FF5B03F8A6D}">
      <dsp:nvSpPr>
        <dsp:cNvPr id="0" name=""/>
        <dsp:cNvSpPr/>
      </dsp:nvSpPr>
      <dsp:spPr>
        <a:xfrm>
          <a:off x="0" y="285203"/>
          <a:ext cx="2853133" cy="2108454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FEFADF-BEE8-4589-92E9-5CB41F562923}">
      <dsp:nvSpPr>
        <dsp:cNvPr id="0" name=""/>
        <dsp:cNvSpPr/>
      </dsp:nvSpPr>
      <dsp:spPr>
        <a:xfrm>
          <a:off x="576697" y="1764489"/>
          <a:ext cx="2458550" cy="590830"/>
        </a:xfrm>
        <a:prstGeom prst="rect">
          <a:avLst/>
        </a:prstGeom>
        <a:solidFill>
          <a:schemeClr val="bg2">
            <a:lumMod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s-AR" sz="2400" kern="1200" dirty="0" smtClean="0"/>
            <a:t>Orgánicos</a:t>
          </a:r>
          <a:endParaRPr lang="es-AR" sz="2400" kern="1200" dirty="0"/>
        </a:p>
      </dsp:txBody>
      <dsp:txXfrm>
        <a:off x="576697" y="1764489"/>
        <a:ext cx="2458550" cy="5908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729F9-390C-4D05-8D57-4FF5B03F8A6D}">
      <dsp:nvSpPr>
        <dsp:cNvPr id="0" name=""/>
        <dsp:cNvSpPr/>
      </dsp:nvSpPr>
      <dsp:spPr>
        <a:xfrm>
          <a:off x="0" y="285203"/>
          <a:ext cx="2853133" cy="2108454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FEFADF-BEE8-4589-92E9-5CB41F562923}">
      <dsp:nvSpPr>
        <dsp:cNvPr id="0" name=""/>
        <dsp:cNvSpPr/>
      </dsp:nvSpPr>
      <dsp:spPr>
        <a:xfrm>
          <a:off x="576697" y="1764489"/>
          <a:ext cx="2458550" cy="590830"/>
        </a:xfrm>
        <a:prstGeom prst="rect">
          <a:avLst/>
        </a:prstGeom>
        <a:solidFill>
          <a:schemeClr val="bg1">
            <a:lumMod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s-AR" sz="2400" kern="1200" dirty="0" smtClean="0"/>
            <a:t>Basura</a:t>
          </a:r>
          <a:endParaRPr lang="es-AR" sz="2400" kern="1200" dirty="0"/>
        </a:p>
      </dsp:txBody>
      <dsp:txXfrm>
        <a:off x="576697" y="1764489"/>
        <a:ext cx="2458550" cy="5908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729F9-390C-4D05-8D57-4FF5B03F8A6D}">
      <dsp:nvSpPr>
        <dsp:cNvPr id="0" name=""/>
        <dsp:cNvSpPr/>
      </dsp:nvSpPr>
      <dsp:spPr>
        <a:xfrm>
          <a:off x="0" y="285203"/>
          <a:ext cx="2853133" cy="2108454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FEFADF-BEE8-4589-92E9-5CB41F562923}">
      <dsp:nvSpPr>
        <dsp:cNvPr id="0" name=""/>
        <dsp:cNvSpPr/>
      </dsp:nvSpPr>
      <dsp:spPr>
        <a:xfrm>
          <a:off x="576697" y="1764489"/>
          <a:ext cx="2458550" cy="590830"/>
        </a:xfrm>
        <a:prstGeom prst="rect">
          <a:avLst/>
        </a:prstGeom>
        <a:solidFill>
          <a:schemeClr val="accent5">
            <a:lumMod val="7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s-AR" sz="2400" kern="1200" dirty="0" smtClean="0"/>
            <a:t>Patogénicos</a:t>
          </a:r>
          <a:endParaRPr lang="es-AR" sz="2400" kern="1200" dirty="0"/>
        </a:p>
      </dsp:txBody>
      <dsp:txXfrm>
        <a:off x="576697" y="1764489"/>
        <a:ext cx="2458550" cy="590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BendingPictureCaptionList">
  <dgm:title val=""/>
  <dgm:desc val=""/>
  <dgm:catLst>
    <dgm:cat type="picture" pri="9000"/>
    <dgm:cat type="pictureconvert" pri="9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w" fact="1.11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9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if>
          <dgm:else name="Name6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2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else>
        </dgm:choose>
        <dgm:layoutNode name="rect1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wedgeRectCallout1" styleLbl="node1">
          <dgm:varLst>
            <dgm:bulletEnabled val="1"/>
          </dgm:varLst>
          <dgm:alg type="tx"/>
          <dgm:choose name="Name7">
            <dgm:if name="Name8" func="var" arg="dir" op="equ" val="norm">
              <dgm:shape xmlns:r="http://schemas.openxmlformats.org/officeDocument/2006/relationships" type="wedgeRectCallout" r:blip="">
                <dgm:adjLst>
                  <dgm:adj idx="1" val="0.2025"/>
                  <dgm:adj idx="2" val="-0.607"/>
                </dgm:adjLst>
              </dgm:shape>
            </dgm:if>
            <dgm:else name="Name9">
              <dgm:shape xmlns:r="http://schemas.openxmlformats.org/officeDocument/2006/relationships" type="wedgeRectCallout" r:blip="">
                <dgm:adjLst>
                  <dgm:adj idx="1" val="-0.2025"/>
                  <dgm:adj idx="2" val="-0.607"/>
                </dgm:adjLst>
              </dgm:shape>
            </dgm:else>
          </dgm:choos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4799-6A6E-47D5-B5A7-6BC1426D8289}" type="datetimeFigureOut">
              <a:rPr lang="es-AR" smtClean="0"/>
              <a:t>31/10/2014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4799-6A6E-47D5-B5A7-6BC1426D8289}" type="datetimeFigureOut">
              <a:rPr lang="es-AR" smtClean="0"/>
              <a:t>31/10/2014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4799-6A6E-47D5-B5A7-6BC1426D8289}" type="datetimeFigureOut">
              <a:rPr lang="es-AR" smtClean="0"/>
              <a:t>31/10/2014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4799-6A6E-47D5-B5A7-6BC1426D8289}" type="datetimeFigureOut">
              <a:rPr lang="es-AR" smtClean="0"/>
              <a:t>31/10/2014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4799-6A6E-47D5-B5A7-6BC1426D8289}" type="datetimeFigureOut">
              <a:rPr lang="es-AR" smtClean="0"/>
              <a:t>31/10/2014</a:t>
            </a:fld>
            <a:endParaRPr lang="es-AR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79C4799-6A6E-47D5-B5A7-6BC1426D8289}" type="datetimeFigureOut">
              <a:rPr lang="es-AR" smtClean="0"/>
              <a:t>31/10/2014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4799-6A6E-47D5-B5A7-6BC1426D8289}" type="datetimeFigureOut">
              <a:rPr lang="es-AR" smtClean="0"/>
              <a:t>31/10/2014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AR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4799-6A6E-47D5-B5A7-6BC1426D8289}" type="datetimeFigureOut">
              <a:rPr lang="es-AR" smtClean="0"/>
              <a:t>31/10/2014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4799-6A6E-47D5-B5A7-6BC1426D8289}" type="datetimeFigureOut">
              <a:rPr lang="es-AR" smtClean="0"/>
              <a:t>31/10/2014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4799-6A6E-47D5-B5A7-6BC1426D8289}" type="datetimeFigureOut">
              <a:rPr lang="es-AR" smtClean="0"/>
              <a:t>31/10/2014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79C4799-6A6E-47D5-B5A7-6BC1426D8289}" type="datetimeFigureOut">
              <a:rPr lang="es-AR" smtClean="0"/>
              <a:t>31/10/2014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79C4799-6A6E-47D5-B5A7-6BC1426D8289}" type="datetimeFigureOut">
              <a:rPr lang="es-AR" smtClean="0"/>
              <a:t>31/10/2014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18605D-AC94-4722-AC2E-80D2FF7C4318}" type="slidenum">
              <a:rPr lang="es-AR" smtClean="0"/>
              <a:t>‹Nº›</a:t>
            </a:fld>
            <a:endParaRPr lang="es-AR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30864" y="2996952"/>
            <a:ext cx="6400800" cy="1752600"/>
          </a:xfrm>
        </p:spPr>
        <p:txBody>
          <a:bodyPr/>
          <a:lstStyle/>
          <a:p>
            <a:r>
              <a:rPr lang="es-AR" dirty="0" smtClean="0"/>
              <a:t>Medio Ambiente</a:t>
            </a:r>
          </a:p>
          <a:p>
            <a:r>
              <a:rPr lang="es-AR" dirty="0" smtClean="0"/>
              <a:t>Separación de Residuos</a:t>
            </a:r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Capacitaciones</a:t>
            </a:r>
            <a:endParaRPr lang="es-AR" dirty="0"/>
          </a:p>
        </p:txBody>
      </p:sp>
      <p:pic>
        <p:nvPicPr>
          <p:cNvPr id="4" name="3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48680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676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2" y="2492896"/>
            <a:ext cx="669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340768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430560" y="1198801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         Cómo  Separar?</a:t>
            </a:r>
            <a:endParaRPr lang="es-AR" sz="2000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4018032695"/>
              </p:ext>
            </p:extLst>
          </p:nvPr>
        </p:nvGraphicFramePr>
        <p:xfrm>
          <a:off x="1884040" y="2954561"/>
          <a:ext cx="4992216" cy="2968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246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40476" y="1196752"/>
            <a:ext cx="669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326" y="592760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654514" y="1198548"/>
            <a:ext cx="38884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Reciclables</a:t>
            </a:r>
          </a:p>
          <a:p>
            <a:pPr algn="ctr"/>
            <a:endParaRPr lang="es-AR" b="1" dirty="0"/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51341881"/>
              </p:ext>
            </p:extLst>
          </p:nvPr>
        </p:nvGraphicFramePr>
        <p:xfrm>
          <a:off x="1385974" y="3075216"/>
          <a:ext cx="3035248" cy="2393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5087089" y="3140968"/>
            <a:ext cx="299115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/>
              <a:t>Cajas de cartón</a:t>
            </a:r>
          </a:p>
          <a:p>
            <a:r>
              <a:rPr lang="es-AR" sz="2000" dirty="0"/>
              <a:t>E</a:t>
            </a:r>
            <a:r>
              <a:rPr lang="es-AR" sz="2000" dirty="0" smtClean="0"/>
              <a:t>nvases </a:t>
            </a:r>
            <a:r>
              <a:rPr lang="es-AR" sz="2000" dirty="0"/>
              <a:t>de </a:t>
            </a:r>
            <a:r>
              <a:rPr lang="es-AR" sz="2000" dirty="0" smtClean="0"/>
              <a:t>cartón</a:t>
            </a:r>
          </a:p>
          <a:p>
            <a:r>
              <a:rPr lang="es-AR" sz="2000" dirty="0" smtClean="0"/>
              <a:t>Revistas</a:t>
            </a:r>
            <a:endParaRPr lang="es-AR" sz="2000" dirty="0"/>
          </a:p>
          <a:p>
            <a:r>
              <a:rPr lang="es-AR" sz="2000" dirty="0" smtClean="0"/>
              <a:t>Diarios</a:t>
            </a:r>
          </a:p>
          <a:p>
            <a:r>
              <a:rPr lang="es-AR" sz="2000" dirty="0"/>
              <a:t>P</a:t>
            </a:r>
            <a:r>
              <a:rPr lang="es-AR" sz="2000" dirty="0" smtClean="0"/>
              <a:t>apel </a:t>
            </a:r>
            <a:r>
              <a:rPr lang="es-AR" sz="2000" dirty="0"/>
              <a:t>blanco o de </a:t>
            </a:r>
            <a:r>
              <a:rPr lang="es-AR" sz="2000" dirty="0" smtClean="0"/>
              <a:t>color </a:t>
            </a:r>
          </a:p>
          <a:p>
            <a:r>
              <a:rPr lang="es-AR" sz="2000" dirty="0" smtClean="0"/>
              <a:t>Cartulinas</a:t>
            </a:r>
          </a:p>
          <a:p>
            <a:r>
              <a:rPr lang="es-AR" sz="2000" dirty="0" smtClean="0"/>
              <a:t>Folletos</a:t>
            </a:r>
            <a:endParaRPr lang="es-AR" sz="2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48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40476" y="1278159"/>
            <a:ext cx="669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326" y="775102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699792" y="1327120"/>
            <a:ext cx="38884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Reciclables</a:t>
            </a:r>
          </a:p>
          <a:p>
            <a:pPr algn="ctr"/>
            <a:endParaRPr lang="es-AR" b="1" dirty="0"/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65500081"/>
              </p:ext>
            </p:extLst>
          </p:nvPr>
        </p:nvGraphicFramePr>
        <p:xfrm>
          <a:off x="1353599" y="3015260"/>
          <a:ext cx="3035248" cy="2393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4905181" y="2780928"/>
            <a:ext cx="27679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/>
              <a:t>Botellas de plástico</a:t>
            </a:r>
          </a:p>
          <a:p>
            <a:r>
              <a:rPr lang="es-AR" sz="2000" dirty="0" smtClean="0"/>
              <a:t>Envases</a:t>
            </a:r>
          </a:p>
          <a:p>
            <a:r>
              <a:rPr lang="es-AR" sz="2000" dirty="0" smtClean="0"/>
              <a:t>Tapitas</a:t>
            </a:r>
            <a:endParaRPr lang="es-AR" sz="2000" dirty="0"/>
          </a:p>
          <a:p>
            <a:r>
              <a:rPr lang="es-AR" sz="2000" dirty="0"/>
              <a:t>P</a:t>
            </a:r>
            <a:r>
              <a:rPr lang="es-AR" sz="2000" dirty="0" smtClean="0"/>
              <a:t>apel film</a:t>
            </a:r>
          </a:p>
          <a:p>
            <a:r>
              <a:rPr lang="es-AR" sz="2000" dirty="0" smtClean="0"/>
              <a:t>Bolsas</a:t>
            </a:r>
            <a:endParaRPr lang="es-AR" sz="2000" dirty="0"/>
          </a:p>
          <a:p>
            <a:r>
              <a:rPr lang="es-AR" sz="2000" dirty="0" smtClean="0"/>
              <a:t>Sachet</a:t>
            </a:r>
            <a:endParaRPr lang="es-AR" sz="2000" dirty="0"/>
          </a:p>
          <a:p>
            <a:r>
              <a:rPr lang="es-AR" sz="2000" dirty="0" smtClean="0"/>
              <a:t>Potes</a:t>
            </a:r>
          </a:p>
          <a:p>
            <a:r>
              <a:rPr lang="es-AR" sz="2000" dirty="0" smtClean="0"/>
              <a:t>Bidones</a:t>
            </a:r>
            <a:endParaRPr lang="es-AR" sz="2000" dirty="0"/>
          </a:p>
          <a:p>
            <a:r>
              <a:rPr lang="es-AR" sz="2000" dirty="0"/>
              <a:t>V</a:t>
            </a:r>
            <a:r>
              <a:rPr lang="es-AR" sz="2000" dirty="0" smtClean="0"/>
              <a:t>ajilla </a:t>
            </a:r>
            <a:r>
              <a:rPr lang="es-AR" sz="2000" dirty="0"/>
              <a:t>descartable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407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40476" y="1278159"/>
            <a:ext cx="669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326" y="764704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711753" y="1265400"/>
            <a:ext cx="38884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Reciclables</a:t>
            </a:r>
          </a:p>
          <a:p>
            <a:pPr algn="ctr"/>
            <a:endParaRPr lang="es-AR" b="1" dirty="0"/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4794854"/>
              </p:ext>
            </p:extLst>
          </p:nvPr>
        </p:nvGraphicFramePr>
        <p:xfrm>
          <a:off x="1464744" y="3009020"/>
          <a:ext cx="3035248" cy="2393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5220072" y="3429000"/>
            <a:ext cx="2767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/>
              <a:t>Cartones </a:t>
            </a:r>
            <a:r>
              <a:rPr lang="es-AR" sz="2000" dirty="0" smtClean="0"/>
              <a:t>de jugo</a:t>
            </a:r>
          </a:p>
          <a:p>
            <a:r>
              <a:rPr lang="es-AR" sz="2000" dirty="0" smtClean="0"/>
              <a:t>Salsa</a:t>
            </a:r>
          </a:p>
          <a:p>
            <a:r>
              <a:rPr lang="es-AR" sz="2000" dirty="0" smtClean="0"/>
              <a:t>leche</a:t>
            </a:r>
            <a:endParaRPr lang="es-AR" sz="2000" dirty="0"/>
          </a:p>
        </p:txBody>
      </p:sp>
      <p:sp>
        <p:nvSpPr>
          <p:cNvPr id="9" name="8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08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40476" y="1196752"/>
            <a:ext cx="669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084" y="762343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783761" y="1185789"/>
            <a:ext cx="38884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Reciclables</a:t>
            </a:r>
          </a:p>
          <a:p>
            <a:pPr algn="ctr"/>
            <a:endParaRPr lang="es-AR" b="1" dirty="0"/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91692022"/>
              </p:ext>
            </p:extLst>
          </p:nvPr>
        </p:nvGraphicFramePr>
        <p:xfrm>
          <a:off x="1680768" y="2657001"/>
          <a:ext cx="3035248" cy="2393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5292080" y="3356992"/>
            <a:ext cx="27679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/>
              <a:t>Latas y envases de </a:t>
            </a:r>
            <a:r>
              <a:rPr lang="es-AR" sz="2000" dirty="0" smtClean="0"/>
              <a:t>aluminio Desodorantes</a:t>
            </a:r>
            <a:endParaRPr lang="es-AR" sz="2000" dirty="0"/>
          </a:p>
          <a:p>
            <a:r>
              <a:rPr lang="es-AR" sz="2000" dirty="0"/>
              <a:t>P</a:t>
            </a:r>
            <a:r>
              <a:rPr lang="es-AR" sz="2000" dirty="0" smtClean="0"/>
              <a:t>apel aluminio</a:t>
            </a:r>
            <a:endParaRPr lang="es-AR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290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40476" y="1278159"/>
            <a:ext cx="669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326" y="578768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643604" y="1340768"/>
            <a:ext cx="38884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Reciclables</a:t>
            </a:r>
          </a:p>
          <a:p>
            <a:pPr algn="ctr"/>
            <a:endParaRPr lang="es-AR" b="1" dirty="0"/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325108032"/>
              </p:ext>
            </p:extLst>
          </p:nvPr>
        </p:nvGraphicFramePr>
        <p:xfrm>
          <a:off x="1547664" y="3009019"/>
          <a:ext cx="3035248" cy="2393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5148064" y="3698017"/>
            <a:ext cx="2767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/>
              <a:t>Botellas de vidrio</a:t>
            </a:r>
          </a:p>
          <a:p>
            <a:r>
              <a:rPr lang="es-AR" sz="2000" dirty="0" smtClean="0"/>
              <a:t>Frascos</a:t>
            </a:r>
            <a:r>
              <a:rPr lang="es-AR" sz="2000" dirty="0"/>
              <a:t> </a:t>
            </a:r>
            <a:r>
              <a:rPr lang="es-AR" sz="2000" dirty="0" smtClean="0"/>
              <a:t>de vidrio</a:t>
            </a:r>
          </a:p>
          <a:p>
            <a:r>
              <a:rPr lang="es-AR" sz="2000" dirty="0"/>
              <a:t>E</a:t>
            </a:r>
            <a:r>
              <a:rPr lang="es-AR" sz="2000" dirty="0" smtClean="0"/>
              <a:t>nvases </a:t>
            </a:r>
            <a:r>
              <a:rPr lang="es-AR" sz="2000" dirty="0"/>
              <a:t>de </a:t>
            </a:r>
            <a:r>
              <a:rPr lang="es-AR" sz="2000" dirty="0" smtClean="0"/>
              <a:t>vidrio</a:t>
            </a:r>
            <a:endParaRPr lang="es-AR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620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40476" y="1278159"/>
            <a:ext cx="669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326" y="578768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611422" y="1062716"/>
            <a:ext cx="38884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Orgánicos</a:t>
            </a:r>
          </a:p>
          <a:p>
            <a:pPr algn="ctr"/>
            <a:endParaRPr lang="es-AR" b="1" dirty="0"/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479498732"/>
              </p:ext>
            </p:extLst>
          </p:nvPr>
        </p:nvGraphicFramePr>
        <p:xfrm>
          <a:off x="1547664" y="3009019"/>
          <a:ext cx="3035248" cy="2393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5032200" y="3140968"/>
            <a:ext cx="27679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/>
              <a:t>Restos de comida</a:t>
            </a:r>
          </a:p>
          <a:p>
            <a:r>
              <a:rPr lang="es-AR" sz="2000" dirty="0" smtClean="0"/>
              <a:t>Servilletas con restos de comida</a:t>
            </a:r>
          </a:p>
          <a:p>
            <a:r>
              <a:rPr lang="es-AR" sz="2000" dirty="0" smtClean="0"/>
              <a:t>Te</a:t>
            </a:r>
          </a:p>
          <a:p>
            <a:r>
              <a:rPr lang="es-AR" sz="2000" dirty="0" smtClean="0"/>
              <a:t>Yerba</a:t>
            </a:r>
          </a:p>
          <a:p>
            <a:r>
              <a:rPr lang="es-AR" sz="2000" dirty="0" smtClean="0"/>
              <a:t>Café</a:t>
            </a:r>
          </a:p>
          <a:p>
            <a:r>
              <a:rPr lang="es-AR" sz="2000" dirty="0" smtClean="0"/>
              <a:t>Pelos</a:t>
            </a:r>
            <a:endParaRPr lang="es-AR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010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40476" y="1278159"/>
            <a:ext cx="669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326" y="578768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644475" y="969277"/>
            <a:ext cx="38884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Basura</a:t>
            </a:r>
          </a:p>
          <a:p>
            <a:pPr algn="ctr"/>
            <a:endParaRPr lang="es-AR" b="1" dirty="0"/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67927789"/>
              </p:ext>
            </p:extLst>
          </p:nvPr>
        </p:nvGraphicFramePr>
        <p:xfrm>
          <a:off x="1547664" y="3009019"/>
          <a:ext cx="3035248" cy="2393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5148064" y="3429000"/>
            <a:ext cx="27679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/>
              <a:t>Residuos de Baño</a:t>
            </a:r>
          </a:p>
          <a:p>
            <a:r>
              <a:rPr lang="es-AR" sz="2000" dirty="0" smtClean="0"/>
              <a:t>Papel higiénico</a:t>
            </a:r>
          </a:p>
          <a:p>
            <a:r>
              <a:rPr lang="es-AR" sz="2000" dirty="0" smtClean="0"/>
              <a:t>Algodones</a:t>
            </a:r>
          </a:p>
          <a:p>
            <a:r>
              <a:rPr lang="es-AR" sz="2000" dirty="0" smtClean="0"/>
              <a:t>Apósitos</a:t>
            </a:r>
          </a:p>
          <a:p>
            <a:r>
              <a:rPr lang="es-AR" sz="2000" dirty="0" smtClean="0"/>
              <a:t>Pañales</a:t>
            </a:r>
          </a:p>
          <a:p>
            <a:r>
              <a:rPr lang="es-AR" sz="2000" dirty="0" smtClean="0"/>
              <a:t>Carilinas</a:t>
            </a:r>
            <a:endParaRPr lang="es-AR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1413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40476" y="1278159"/>
            <a:ext cx="669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326" y="578768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653612" y="1067887"/>
            <a:ext cx="38884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Patogénicos</a:t>
            </a:r>
          </a:p>
          <a:p>
            <a:pPr algn="ctr"/>
            <a:endParaRPr lang="es-AR" b="1" dirty="0"/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01235570"/>
              </p:ext>
            </p:extLst>
          </p:nvPr>
        </p:nvGraphicFramePr>
        <p:xfrm>
          <a:off x="1547664" y="3009019"/>
          <a:ext cx="3035248" cy="2393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5139272" y="3068960"/>
            <a:ext cx="27679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AR" sz="2000" dirty="0" smtClean="0"/>
              <a:t>Jeringas</a:t>
            </a:r>
          </a:p>
          <a:p>
            <a:pPr lvl="0"/>
            <a:r>
              <a:rPr lang="es-AR" sz="2000" dirty="0"/>
              <a:t>G</a:t>
            </a:r>
            <a:r>
              <a:rPr lang="es-AR" sz="2000" dirty="0" smtClean="0"/>
              <a:t>uantes usados </a:t>
            </a:r>
          </a:p>
          <a:p>
            <a:pPr lvl="0"/>
            <a:r>
              <a:rPr lang="es-AR" sz="2000" dirty="0"/>
              <a:t>R</a:t>
            </a:r>
            <a:r>
              <a:rPr lang="es-AR" sz="2000" dirty="0" smtClean="0"/>
              <a:t>estos </a:t>
            </a:r>
            <a:r>
              <a:rPr lang="es-AR" sz="2000" dirty="0"/>
              <a:t>de </a:t>
            </a:r>
            <a:r>
              <a:rPr lang="es-AR" sz="2000" dirty="0" smtClean="0"/>
              <a:t>sangre Fluidos </a:t>
            </a:r>
            <a:r>
              <a:rPr lang="es-AR" sz="2000" dirty="0"/>
              <a:t>de </a:t>
            </a:r>
            <a:r>
              <a:rPr lang="es-AR" sz="2000" dirty="0" smtClean="0"/>
              <a:t>animales Restos </a:t>
            </a:r>
            <a:r>
              <a:rPr lang="es-AR" sz="2000" dirty="0"/>
              <a:t>de </a:t>
            </a:r>
            <a:r>
              <a:rPr lang="es-AR" sz="2000" dirty="0" smtClean="0"/>
              <a:t>órganos Elementos </a:t>
            </a:r>
            <a:r>
              <a:rPr lang="es-AR" sz="2000" dirty="0"/>
              <a:t>corto-punzantes contaminados</a:t>
            </a:r>
          </a:p>
          <a:p>
            <a:endParaRPr lang="es-AR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8516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40476" y="1278159"/>
            <a:ext cx="669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326" y="578768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653612" y="1067887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Agrarios</a:t>
            </a:r>
            <a:endParaRPr lang="es-AR" b="1" dirty="0"/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810963093"/>
              </p:ext>
            </p:extLst>
          </p:nvPr>
        </p:nvGraphicFramePr>
        <p:xfrm>
          <a:off x="1547664" y="3009019"/>
          <a:ext cx="3035248" cy="2393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5202198" y="3851594"/>
            <a:ext cx="2767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AR" sz="2000" dirty="0" smtClean="0"/>
              <a:t>Cama de caballo</a:t>
            </a:r>
            <a:endParaRPr lang="es-AR" sz="2000" dirty="0"/>
          </a:p>
          <a:p>
            <a:endParaRPr lang="es-AR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874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03649" y="2852936"/>
            <a:ext cx="62243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Haras La Pasión se ha comenzado a preocupar por el medio ambiente y busca ser una industria sostenible.</a:t>
            </a:r>
          </a:p>
          <a:p>
            <a:endParaRPr lang="es-AR" dirty="0"/>
          </a:p>
          <a:p>
            <a:r>
              <a:rPr lang="es-AR" dirty="0" smtClean="0"/>
              <a:t>Para ello está comenzado a implementar un sistema de gestión ambiental.</a:t>
            </a:r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r>
              <a:rPr lang="es-AR" dirty="0" smtClean="0"/>
              <a:t>Es fundamental </a:t>
            </a:r>
            <a:r>
              <a:rPr lang="es-AR" dirty="0" smtClean="0"/>
              <a:t> la </a:t>
            </a:r>
            <a:r>
              <a:rPr lang="es-AR" dirty="0" smtClean="0"/>
              <a:t>PARTICIPACIÓN, COLABORACIÓN Y COMPROMISO de todos los </a:t>
            </a:r>
            <a:r>
              <a:rPr lang="es-AR" dirty="0" smtClean="0"/>
              <a:t>que  </a:t>
            </a:r>
            <a:r>
              <a:rPr lang="es-AR" dirty="0" smtClean="0"/>
              <a:t>forman </a:t>
            </a:r>
            <a:r>
              <a:rPr lang="es-AR" dirty="0" smtClean="0"/>
              <a:t>parte  </a:t>
            </a:r>
            <a:r>
              <a:rPr lang="es-AR" dirty="0" smtClean="0"/>
              <a:t>de esta empresa y esta Pasión.</a:t>
            </a:r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78768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5 CuadroTexto"/>
          <p:cNvSpPr txBox="1"/>
          <p:nvPr/>
        </p:nvSpPr>
        <p:spPr>
          <a:xfrm>
            <a:off x="2411760" y="1014101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RESPETO  POR EL MEDIO AMBIENTE</a:t>
            </a:r>
            <a:endParaRPr lang="es-AR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696" y="3573016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5754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40476" y="1278159"/>
            <a:ext cx="669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326" y="578768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1961202" y="1309190"/>
            <a:ext cx="38884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AR" sz="2000" b="1" dirty="0" smtClean="0"/>
          </a:p>
          <a:p>
            <a:pPr algn="ctr"/>
            <a:endParaRPr lang="es-AR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31640" y="959768"/>
            <a:ext cx="57416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Qué hacemos con los residuos que separamos? </a:t>
            </a:r>
            <a:endParaRPr lang="es-AR" sz="2000" b="1" dirty="0"/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536729699"/>
              </p:ext>
            </p:extLst>
          </p:nvPr>
        </p:nvGraphicFramePr>
        <p:xfrm>
          <a:off x="1835696" y="2636912"/>
          <a:ext cx="6128375" cy="3461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83425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40476" y="1278159"/>
            <a:ext cx="669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326" y="578768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1961202" y="1309190"/>
            <a:ext cx="38884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AR" sz="2000" b="1" dirty="0" smtClean="0"/>
          </a:p>
          <a:p>
            <a:pPr algn="ctr"/>
            <a:endParaRPr lang="es-AR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475656" y="2996952"/>
            <a:ext cx="626156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dirty="0" smtClean="0"/>
              <a:t>Haras La Pasión les agradece su atención </a:t>
            </a:r>
          </a:p>
          <a:p>
            <a:pPr algn="ctr"/>
            <a:endParaRPr lang="es-AR" sz="2000" dirty="0"/>
          </a:p>
          <a:p>
            <a:pPr algn="ctr"/>
            <a:r>
              <a:rPr lang="es-AR" sz="2000" dirty="0" smtClean="0"/>
              <a:t>La colaboración, compromiso y participación de todos ustedes es fundamental para alcanzar nuestra política ambiental y llevar adelante nuestra actividad de forma sustentable con la sociedad y con el medio ambiente.</a:t>
            </a:r>
          </a:p>
          <a:p>
            <a:pPr algn="ctr"/>
            <a:endParaRPr lang="es-AR" sz="2000" dirty="0"/>
          </a:p>
          <a:p>
            <a:pPr algn="ctr"/>
            <a:endParaRPr lang="es-AR" sz="2000" dirty="0"/>
          </a:p>
          <a:p>
            <a:pPr algn="ctr"/>
            <a:r>
              <a:rPr lang="es-AR" sz="2000" b="1" dirty="0" smtClean="0"/>
              <a:t>MUCHAS GRACIAS</a:t>
            </a:r>
            <a:endParaRPr lang="es-AR" sz="2000" b="1" dirty="0"/>
          </a:p>
        </p:txBody>
      </p:sp>
    </p:spTree>
    <p:extLst>
      <p:ext uri="{BB962C8B-B14F-4D97-AF65-F5344CB8AC3E}">
        <p14:creationId xmlns:p14="http://schemas.microsoft.com/office/powerpoint/2010/main" val="736699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2" y="2492896"/>
            <a:ext cx="669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482" y="578768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791614" y="2954561"/>
            <a:ext cx="38884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CUIDEMOS EL AGUA:</a:t>
            </a:r>
          </a:p>
          <a:p>
            <a:r>
              <a:rPr lang="es-AR" dirty="0" smtClean="0"/>
              <a:t>Hay quienes no tiene agua  potable para tomar.</a:t>
            </a:r>
          </a:p>
          <a:p>
            <a:r>
              <a:rPr lang="es-AR" dirty="0" smtClean="0"/>
              <a:t>Es un recurso que se agota.</a:t>
            </a:r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r>
              <a:rPr lang="es-AR" dirty="0" smtClean="0"/>
              <a:t>CUIDEMOS LA ENERGÍA: </a:t>
            </a:r>
          </a:p>
          <a:p>
            <a:endParaRPr lang="es-AR" dirty="0" smtClean="0"/>
          </a:p>
          <a:p>
            <a:r>
              <a:rPr lang="es-AR" dirty="0" smtClean="0"/>
              <a:t>No dejemos luces prendidas, no usemos luces si no es necesario</a:t>
            </a:r>
            <a:endParaRPr lang="es-AR" dirty="0"/>
          </a:p>
        </p:txBody>
      </p:sp>
      <p:sp>
        <p:nvSpPr>
          <p:cNvPr id="3" name="2 CuadroTexto"/>
          <p:cNvSpPr txBox="1"/>
          <p:nvPr/>
        </p:nvSpPr>
        <p:spPr>
          <a:xfrm>
            <a:off x="2088304" y="1052663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Cuidemos  los recursos naturales</a:t>
            </a:r>
            <a:endParaRPr lang="es-AR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573209"/>
            <a:ext cx="1276328" cy="1327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57" y="3035857"/>
            <a:ext cx="1643550" cy="1093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8888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2" y="2492896"/>
            <a:ext cx="669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482" y="620543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267744" y="1001543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Gestión</a:t>
            </a:r>
            <a:r>
              <a:rPr lang="es-AR" b="1" dirty="0" smtClean="0"/>
              <a:t> Integral de Residuos</a:t>
            </a:r>
            <a:endParaRPr lang="es-AR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1475656" y="2954561"/>
            <a:ext cx="51283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La Argentina produce 12.325.000 </a:t>
            </a:r>
            <a:r>
              <a:rPr lang="es-AR" dirty="0" smtClean="0"/>
              <a:t> toneladas </a:t>
            </a:r>
            <a:r>
              <a:rPr lang="es-AR" dirty="0"/>
              <a:t>de basura </a:t>
            </a:r>
            <a:r>
              <a:rPr lang="es-AR" dirty="0" smtClean="0"/>
              <a:t> por </a:t>
            </a:r>
            <a:r>
              <a:rPr lang="es-AR" dirty="0"/>
              <a:t>año; de ellas, 4.268.000 son aportadas por la provincia de Buenos Aires, la mayor generadora de residuos</a:t>
            </a:r>
            <a:r>
              <a:rPr lang="es-AR" dirty="0" smtClean="0"/>
              <a:t>.</a:t>
            </a:r>
          </a:p>
          <a:p>
            <a:endParaRPr lang="es-AR" dirty="0" smtClean="0"/>
          </a:p>
          <a:p>
            <a:r>
              <a:rPr lang="es-AR" dirty="0" smtClean="0"/>
              <a:t>Beneficios: Separar </a:t>
            </a:r>
            <a:r>
              <a:rPr lang="es-AR" dirty="0"/>
              <a:t>los residuos en su origen para recuperar los materiales reutilizables o reciclables conlleva beneficios ambientales, económicos y sociales. Además es una obligación legal.</a:t>
            </a:r>
          </a:p>
          <a:p>
            <a:endParaRPr lang="es-AR" dirty="0" smtClean="0"/>
          </a:p>
          <a:p>
            <a:pPr marL="285750" indent="-285750">
              <a:buFontTx/>
              <a:buChar char="-"/>
            </a:pPr>
            <a:endParaRPr lang="es-AR" dirty="0" smtClean="0"/>
          </a:p>
          <a:p>
            <a:endParaRPr lang="es-AR" dirty="0"/>
          </a:p>
        </p:txBody>
      </p:sp>
      <p:sp>
        <p:nvSpPr>
          <p:cNvPr id="6" name="5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175" y="42672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8172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2" y="2492896"/>
            <a:ext cx="669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482" y="703929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663787" y="1004264"/>
            <a:ext cx="38884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Ahorro </a:t>
            </a:r>
            <a:r>
              <a:rPr lang="es-AR" sz="2000" b="1" dirty="0"/>
              <a:t>y optimización de los recursos naturales y </a:t>
            </a:r>
            <a:r>
              <a:rPr lang="es-AR" sz="2000" b="1" dirty="0" smtClean="0"/>
              <a:t>energéticos</a:t>
            </a:r>
            <a:endParaRPr lang="es-AR" sz="2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1835696" y="3158966"/>
            <a:ext cx="51283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  <a:p>
            <a:r>
              <a:rPr lang="es-AR" dirty="0" smtClean="0"/>
              <a:t>Se reducen la cantidad de recursos naturales vírgenes extraídos de la naturaleza. Es menor la energía necesaria  para producir un producto reciclado que un producto fabricado con recursos naturales vírgenes. </a:t>
            </a:r>
          </a:p>
          <a:p>
            <a:pPr marL="285750" indent="-285750">
              <a:buFontTx/>
              <a:buChar char="-"/>
            </a:pPr>
            <a:endParaRPr lang="es-AR" dirty="0"/>
          </a:p>
          <a:p>
            <a:endParaRPr lang="es-AR" dirty="0" smtClean="0"/>
          </a:p>
          <a:p>
            <a:pPr marL="285750" indent="-285750">
              <a:buFontTx/>
              <a:buChar char="-"/>
            </a:pPr>
            <a:endParaRPr lang="es-AR" dirty="0" smtClean="0"/>
          </a:p>
          <a:p>
            <a:endParaRPr lang="es-AR" dirty="0"/>
          </a:p>
        </p:txBody>
      </p:sp>
      <p:sp>
        <p:nvSpPr>
          <p:cNvPr id="6" name="5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367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2" y="2492896"/>
            <a:ext cx="669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482" y="594157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663787" y="1156102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Ahorro en Cifras!!!</a:t>
            </a:r>
            <a:endParaRPr lang="es-AR" sz="2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1835696" y="2852936"/>
            <a:ext cx="51283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AR" dirty="0" smtClean="0"/>
              <a:t>Al reciclar una tonelada de papel se salvan 17 árboles, se disminuye el consumo de agua en un 86% y el de energía en un 65%.</a:t>
            </a:r>
          </a:p>
          <a:p>
            <a:pPr marL="285750" indent="-285750">
              <a:buFontTx/>
              <a:buChar char="-"/>
            </a:pPr>
            <a:endParaRPr lang="es-AR" dirty="0" smtClean="0"/>
          </a:p>
          <a:p>
            <a:pPr marL="285750" indent="-285750">
              <a:buFontTx/>
              <a:buChar char="-"/>
            </a:pPr>
            <a:r>
              <a:rPr lang="es-AR" dirty="0" smtClean="0"/>
              <a:t>Por cada </a:t>
            </a:r>
            <a:r>
              <a:rPr lang="es-AR" dirty="0" smtClean="0"/>
              <a:t> tonelada </a:t>
            </a:r>
            <a:r>
              <a:rPr lang="es-AR" dirty="0" smtClean="0"/>
              <a:t>de vidrio reciclado se ahorran 130 kg de combustible y 1.200 kg de materia prima.</a:t>
            </a:r>
          </a:p>
          <a:p>
            <a:pPr marL="285750" indent="-285750">
              <a:buFontTx/>
              <a:buChar char="-"/>
            </a:pPr>
            <a:endParaRPr lang="es-AR" dirty="0" smtClean="0"/>
          </a:p>
          <a:p>
            <a:pPr marL="285750" indent="-285750">
              <a:buFontTx/>
              <a:buChar char="-"/>
            </a:pPr>
            <a:r>
              <a:rPr lang="es-AR" dirty="0" smtClean="0"/>
              <a:t>Recuperar 2 toneladas de plástico equivale a ahorrar una tonelada de petróleo.</a:t>
            </a:r>
          </a:p>
          <a:p>
            <a:pPr marL="285750" indent="-285750">
              <a:buFontTx/>
              <a:buChar char="-"/>
            </a:pPr>
            <a:endParaRPr lang="es-AR" dirty="0" smtClean="0"/>
          </a:p>
          <a:p>
            <a:endParaRPr lang="es-AR" dirty="0"/>
          </a:p>
        </p:txBody>
      </p:sp>
      <p:sp>
        <p:nvSpPr>
          <p:cNvPr id="6" name="5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016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2" y="2492896"/>
            <a:ext cx="669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482" y="638473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663787" y="1196752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Ahorro en Cifras!!!</a:t>
            </a:r>
            <a:endParaRPr lang="es-AR" sz="2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1835696" y="2852936"/>
            <a:ext cx="51283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AR" dirty="0"/>
              <a:t>Fabricar aluminio a partir de aluminio reciclado requiere el 90% menos de energía que hacerlo a partir del mineral</a:t>
            </a:r>
            <a:r>
              <a:rPr lang="es-AR" dirty="0" smtClean="0"/>
              <a:t>.</a:t>
            </a:r>
          </a:p>
          <a:p>
            <a:pPr marL="285750" indent="-285750">
              <a:buFontTx/>
              <a:buChar char="-"/>
            </a:pPr>
            <a:endParaRPr lang="es-AR" dirty="0"/>
          </a:p>
          <a:p>
            <a:pPr marL="285750" indent="-285750">
              <a:buFontTx/>
              <a:buChar char="-"/>
            </a:pPr>
            <a:r>
              <a:rPr lang="es-AR" dirty="0"/>
              <a:t>La energía que se ahorra con cada lata de aluminio reciclada es equivalente al consumo eléctrico de un tv </a:t>
            </a:r>
            <a:r>
              <a:rPr lang="es-AR" dirty="0" smtClean="0"/>
              <a:t> funcionando </a:t>
            </a:r>
            <a:r>
              <a:rPr lang="es-AR" dirty="0"/>
              <a:t>durante una hora</a:t>
            </a:r>
            <a:r>
              <a:rPr lang="es-AR" dirty="0" smtClean="0"/>
              <a:t>.</a:t>
            </a:r>
          </a:p>
          <a:p>
            <a:pPr marL="285750" indent="-285750">
              <a:buFontTx/>
              <a:buChar char="-"/>
            </a:pPr>
            <a:endParaRPr lang="es-AR" dirty="0"/>
          </a:p>
          <a:p>
            <a:pPr marL="285750" indent="-285750">
              <a:buFontTx/>
              <a:buChar char="-"/>
            </a:pPr>
            <a:r>
              <a:rPr lang="es-AR" dirty="0" smtClean="0"/>
              <a:t>La energía que se ahorra del reciclaje de una botella de vidrio puede iluminar una bombita de 100 vatios durante 4 horas</a:t>
            </a:r>
          </a:p>
          <a:p>
            <a:endParaRPr lang="es-AR" dirty="0"/>
          </a:p>
        </p:txBody>
      </p:sp>
      <p:sp>
        <p:nvSpPr>
          <p:cNvPr id="6" name="5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900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2" y="2492896"/>
            <a:ext cx="669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482" y="717375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411760" y="1213936"/>
            <a:ext cx="388843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/>
              <a:t>Prevención de la contaminación</a:t>
            </a:r>
          </a:p>
          <a:p>
            <a:pPr algn="ctr"/>
            <a:endParaRPr lang="es-AR" dirty="0"/>
          </a:p>
        </p:txBody>
      </p:sp>
      <p:sp>
        <p:nvSpPr>
          <p:cNvPr id="3" name="2 CuadroTexto"/>
          <p:cNvSpPr txBox="1"/>
          <p:nvPr/>
        </p:nvSpPr>
        <p:spPr>
          <a:xfrm>
            <a:off x="2043809" y="2673799"/>
            <a:ext cx="51283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Al descomponerse, los residuos liberan gases entre los cuales se incluye el dióxido de carbono que contribuye con la incrementación del efecto invernadero y el cambio climático.</a:t>
            </a:r>
          </a:p>
          <a:p>
            <a:endParaRPr lang="es-AR" dirty="0"/>
          </a:p>
          <a:p>
            <a:r>
              <a:rPr lang="es-AR" dirty="0" smtClean="0"/>
              <a:t>Reciclando se logra reducir la contaminación y el impacto ambiental negativo. </a:t>
            </a:r>
          </a:p>
          <a:p>
            <a:endParaRPr lang="es-AR" dirty="0"/>
          </a:p>
          <a:p>
            <a:r>
              <a:rPr lang="es-AR" dirty="0"/>
              <a:t>Por ejemplo: Es mucho menor el impacto en la naturaleza si en vez de talar bosques autóctonos se reciclan el papel y el cartón ya </a:t>
            </a:r>
            <a:r>
              <a:rPr lang="es-AR" dirty="0" smtClean="0"/>
              <a:t>usados!!!</a:t>
            </a:r>
            <a:endParaRPr lang="es-AR" dirty="0"/>
          </a:p>
          <a:p>
            <a:endParaRPr lang="es-AR" dirty="0"/>
          </a:p>
        </p:txBody>
      </p:sp>
      <p:sp>
        <p:nvSpPr>
          <p:cNvPr id="6" name="5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482" y="4775176"/>
            <a:ext cx="1469785" cy="158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9303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2" y="2492896"/>
            <a:ext cx="669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5" name="4 Imagen" descr="https://encrypted-tbn3.gstatic.com/images?q=tbn:ANd9GcTQcs5D24ZG9oI8ji6YTj5fw-80TbBOIUkI0-71hh6whUjKmYRu6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28618"/>
            <a:ext cx="132778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555776" y="903873"/>
            <a:ext cx="38884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Sabías que?</a:t>
            </a:r>
            <a:endParaRPr lang="es-AR" sz="2000" b="1" dirty="0"/>
          </a:p>
          <a:p>
            <a:pPr algn="ctr"/>
            <a:endParaRPr lang="es-AR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803082"/>
              </p:ext>
            </p:extLst>
          </p:nvPr>
        </p:nvGraphicFramePr>
        <p:xfrm>
          <a:off x="1531977" y="2954561"/>
          <a:ext cx="6096000" cy="2123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Residuo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Tiempo</a:t>
                      </a:r>
                      <a:r>
                        <a:rPr lang="es-AR" baseline="0" dirty="0" smtClean="0"/>
                        <a:t> de descomposición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Lata</a:t>
                      </a:r>
                      <a:r>
                        <a:rPr lang="es-AR" baseline="0" dirty="0" smtClean="0"/>
                        <a:t> de aluminio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100 años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Bolsa de plástico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500 años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Envase de plástico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150 a 400 años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Papel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 meses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2123728" y="636711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HARAS  VERDE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711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214</TotalTime>
  <Words>686</Words>
  <Application>Microsoft Office PowerPoint</Application>
  <PresentationFormat>Presentación en pantalla (4:3)</PresentationFormat>
  <Paragraphs>180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Civil</vt:lpstr>
      <vt:lpstr>Capacitaciones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Capacitaciones</dc:title>
  <dc:creator>sistemas</dc:creator>
  <cp:lastModifiedBy>sistemas</cp:lastModifiedBy>
  <cp:revision>23</cp:revision>
  <dcterms:created xsi:type="dcterms:W3CDTF">2014-10-24T16:10:06Z</dcterms:created>
  <dcterms:modified xsi:type="dcterms:W3CDTF">2014-10-31T18:41:19Z</dcterms:modified>
</cp:coreProperties>
</file>