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9" r:id="rId10"/>
    <p:sldId id="265" r:id="rId11"/>
    <p:sldId id="268" r:id="rId12"/>
    <p:sldId id="270" r:id="rId1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998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1AF930-E66E-421B-8F4C-C2F819FF63F6}" type="doc">
      <dgm:prSet loTypeId="urn:microsoft.com/office/officeart/2005/8/layout/cycle6" loCatId="relationship" qsTypeId="urn:microsoft.com/office/officeart/2005/8/quickstyle/simple5" qsCatId="simple" csTypeId="urn:microsoft.com/office/officeart/2005/8/colors/accent3_3" csCatId="accent3" phldr="1"/>
      <dgm:spPr/>
      <dgm:t>
        <a:bodyPr/>
        <a:lstStyle/>
        <a:p>
          <a:endParaRPr lang="es-AR"/>
        </a:p>
      </dgm:t>
    </dgm:pt>
    <dgm:pt modelId="{4582EC41-C425-46F9-8CA7-9AF696436767}">
      <dgm:prSet phldrT="[Texto]" custT="1"/>
      <dgm:spPr/>
      <dgm:t>
        <a:bodyPr/>
        <a:lstStyle/>
        <a:p>
          <a:r>
            <a:rPr lang="es-A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2) Haras El Anexo</a:t>
          </a:r>
        </a:p>
      </dgm:t>
    </dgm:pt>
    <dgm:pt modelId="{861177A6-9093-413A-9352-1E3F61E6623E}" type="parTrans" cxnId="{1ABC2641-794A-4D25-8C14-18D16935B063}">
      <dgm:prSet/>
      <dgm:spPr/>
      <dgm:t>
        <a:bodyPr/>
        <a:lstStyle/>
        <a:p>
          <a:endParaRPr lang="es-AR"/>
        </a:p>
      </dgm:t>
    </dgm:pt>
    <dgm:pt modelId="{3F3BEEF2-D21A-43CE-B372-A5AED47D6CF1}" type="sibTrans" cxnId="{1ABC2641-794A-4D25-8C14-18D16935B063}">
      <dgm:prSet/>
      <dgm:spPr/>
      <dgm:t>
        <a:bodyPr/>
        <a:lstStyle/>
        <a:p>
          <a:endParaRPr lang="es-AR"/>
        </a:p>
      </dgm:t>
    </dgm:pt>
    <dgm:pt modelId="{2F082038-3C00-40BA-962A-85E0D263EC3E}">
      <dgm:prSet phldrT="[Texto]" custT="1"/>
      <dgm:spPr/>
      <dgm:t>
        <a:bodyPr/>
        <a:lstStyle/>
        <a:p>
          <a:r>
            <a:rPr lang="es-AR" sz="1200">
              <a:latin typeface="Times New Roman" panose="02020603050405020304" pitchFamily="18" charset="0"/>
              <a:cs typeface="Times New Roman" panose="02020603050405020304" pitchFamily="18" charset="0"/>
            </a:rPr>
            <a:t>3) Oficina central</a:t>
          </a:r>
        </a:p>
      </dgm:t>
    </dgm:pt>
    <dgm:pt modelId="{EE1D7A3A-FE33-49D0-8026-B251AF52BD5F}" type="parTrans" cxnId="{2EA0F793-AF94-4E02-8178-9A821B26FAAD}">
      <dgm:prSet/>
      <dgm:spPr/>
      <dgm:t>
        <a:bodyPr/>
        <a:lstStyle/>
        <a:p>
          <a:endParaRPr lang="es-AR"/>
        </a:p>
      </dgm:t>
    </dgm:pt>
    <dgm:pt modelId="{67175FE4-C421-425E-81CD-CC671869BFF8}" type="sibTrans" cxnId="{2EA0F793-AF94-4E02-8178-9A821B26FAAD}">
      <dgm:prSet/>
      <dgm:spPr/>
      <dgm:t>
        <a:bodyPr/>
        <a:lstStyle/>
        <a:p>
          <a:endParaRPr lang="es-AR"/>
        </a:p>
      </dgm:t>
    </dgm:pt>
    <dgm:pt modelId="{5BED76B8-E765-40A4-AD3F-E6904C758651}">
      <dgm:prSet phldrT="[Texto]" custT="1"/>
      <dgm:spPr/>
      <dgm:t>
        <a:bodyPr/>
        <a:lstStyle/>
        <a:p>
          <a:r>
            <a:rPr lang="es-A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4) Stud San Isidro</a:t>
          </a:r>
        </a:p>
      </dgm:t>
    </dgm:pt>
    <dgm:pt modelId="{72C4A4D5-AF2F-41B7-AF13-49C3C1F858EB}" type="parTrans" cxnId="{A883E3D5-7E0F-45BE-A2B4-EB74EB2DEF0F}">
      <dgm:prSet/>
      <dgm:spPr/>
      <dgm:t>
        <a:bodyPr/>
        <a:lstStyle/>
        <a:p>
          <a:endParaRPr lang="es-AR"/>
        </a:p>
      </dgm:t>
    </dgm:pt>
    <dgm:pt modelId="{06F7E4B7-67CC-48CC-B70F-9464CFA0E387}" type="sibTrans" cxnId="{A883E3D5-7E0F-45BE-A2B4-EB74EB2DEF0F}">
      <dgm:prSet/>
      <dgm:spPr/>
      <dgm:t>
        <a:bodyPr/>
        <a:lstStyle/>
        <a:p>
          <a:endParaRPr lang="es-AR"/>
        </a:p>
      </dgm:t>
    </dgm:pt>
    <dgm:pt modelId="{AC52D135-FD5E-48EA-ADE5-439C50104434}">
      <dgm:prSet phldrT="[Texto]" custT="1"/>
      <dgm:spPr/>
      <dgm:t>
        <a:bodyPr/>
        <a:lstStyle/>
        <a:p>
          <a:r>
            <a:rPr lang="es-A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5) Stud Palermo</a:t>
          </a:r>
        </a:p>
      </dgm:t>
    </dgm:pt>
    <dgm:pt modelId="{75CFE1D8-BE15-4177-840D-EC80A622FE90}" type="parTrans" cxnId="{991AFDCD-E7D6-4F0A-8D96-BD032F03F867}">
      <dgm:prSet/>
      <dgm:spPr/>
      <dgm:t>
        <a:bodyPr/>
        <a:lstStyle/>
        <a:p>
          <a:endParaRPr lang="es-AR"/>
        </a:p>
      </dgm:t>
    </dgm:pt>
    <dgm:pt modelId="{2CEBEEBE-6B56-4954-BDB2-BAFE96D37AD3}" type="sibTrans" cxnId="{991AFDCD-E7D6-4F0A-8D96-BD032F03F867}">
      <dgm:prSet/>
      <dgm:spPr/>
      <dgm:t>
        <a:bodyPr/>
        <a:lstStyle/>
        <a:p>
          <a:endParaRPr lang="es-AR"/>
        </a:p>
      </dgm:t>
    </dgm:pt>
    <dgm:pt modelId="{9B2BDE65-C1E9-488A-9A73-DE8EDC4CFE08}">
      <dgm:prSet phldrT="[Texto]" custT="1"/>
      <dgm:spPr/>
      <dgm:t>
        <a:bodyPr/>
        <a:lstStyle/>
        <a:p>
          <a:r>
            <a:rPr lang="es-A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1) Haras </a:t>
          </a:r>
          <a:r>
            <a:rPr lang="es-AR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Solís</a:t>
          </a:r>
          <a:endParaRPr lang="es-AR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51DF3F-CBF8-4FDA-9B49-5593C61B6637}" type="sibTrans" cxnId="{2493DC65-C414-4C36-89D2-527A4D4B9DF6}">
      <dgm:prSet/>
      <dgm:spPr/>
      <dgm:t>
        <a:bodyPr/>
        <a:lstStyle/>
        <a:p>
          <a:endParaRPr lang="es-AR"/>
        </a:p>
      </dgm:t>
    </dgm:pt>
    <dgm:pt modelId="{95E88736-461F-4A6B-96C3-E8C7B9C8F433}" type="parTrans" cxnId="{2493DC65-C414-4C36-89D2-527A4D4B9DF6}">
      <dgm:prSet/>
      <dgm:spPr/>
      <dgm:t>
        <a:bodyPr/>
        <a:lstStyle/>
        <a:p>
          <a:endParaRPr lang="es-AR"/>
        </a:p>
      </dgm:t>
    </dgm:pt>
    <dgm:pt modelId="{9D8AB317-17CB-4DE7-80B9-69572137DB0E}" type="pres">
      <dgm:prSet presAssocID="{511AF930-E66E-421B-8F4C-C2F819FF63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05914600-A909-474F-B4E2-55D02CF78DDC}" type="pres">
      <dgm:prSet presAssocID="{9B2BDE65-C1E9-488A-9A73-DE8EDC4CFE0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60D9001-C6A4-4EEF-BFCD-733F36DD8923}" type="pres">
      <dgm:prSet presAssocID="{9B2BDE65-C1E9-488A-9A73-DE8EDC4CFE08}" presName="spNode" presStyleCnt="0"/>
      <dgm:spPr/>
      <dgm:t>
        <a:bodyPr/>
        <a:lstStyle/>
        <a:p>
          <a:endParaRPr lang="es-AR"/>
        </a:p>
      </dgm:t>
    </dgm:pt>
    <dgm:pt modelId="{29D451CB-B226-4E6C-AE9F-F09F1E93E150}" type="pres">
      <dgm:prSet presAssocID="{A851DF3F-CBF8-4FDA-9B49-5593C61B6637}" presName="sibTrans" presStyleLbl="sibTrans1D1" presStyleIdx="0" presStyleCnt="5"/>
      <dgm:spPr/>
      <dgm:t>
        <a:bodyPr/>
        <a:lstStyle/>
        <a:p>
          <a:endParaRPr lang="es-AR"/>
        </a:p>
      </dgm:t>
    </dgm:pt>
    <dgm:pt modelId="{9CBEC64A-C88C-45A6-A23C-52986F6F2A2F}" type="pres">
      <dgm:prSet presAssocID="{4582EC41-C425-46F9-8CA7-9AF69643676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9E8A489-3C31-442C-8E1A-3ED4AF95AC00}" type="pres">
      <dgm:prSet presAssocID="{4582EC41-C425-46F9-8CA7-9AF696436767}" presName="spNode" presStyleCnt="0"/>
      <dgm:spPr/>
      <dgm:t>
        <a:bodyPr/>
        <a:lstStyle/>
        <a:p>
          <a:endParaRPr lang="es-AR"/>
        </a:p>
      </dgm:t>
    </dgm:pt>
    <dgm:pt modelId="{BEFF8C01-83F3-4878-878F-2BC1969CE794}" type="pres">
      <dgm:prSet presAssocID="{3F3BEEF2-D21A-43CE-B372-A5AED47D6CF1}" presName="sibTrans" presStyleLbl="sibTrans1D1" presStyleIdx="1" presStyleCnt="5"/>
      <dgm:spPr/>
      <dgm:t>
        <a:bodyPr/>
        <a:lstStyle/>
        <a:p>
          <a:endParaRPr lang="es-AR"/>
        </a:p>
      </dgm:t>
    </dgm:pt>
    <dgm:pt modelId="{BD393681-1B63-4409-A445-9DA78CC030CF}" type="pres">
      <dgm:prSet presAssocID="{2F082038-3C00-40BA-962A-85E0D263EC3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B7EBE75-733A-4D82-A1BE-3803C33FD568}" type="pres">
      <dgm:prSet presAssocID="{2F082038-3C00-40BA-962A-85E0D263EC3E}" presName="spNode" presStyleCnt="0"/>
      <dgm:spPr/>
      <dgm:t>
        <a:bodyPr/>
        <a:lstStyle/>
        <a:p>
          <a:endParaRPr lang="es-AR"/>
        </a:p>
      </dgm:t>
    </dgm:pt>
    <dgm:pt modelId="{054D8A95-DF6E-4804-893E-D07A6E357AFF}" type="pres">
      <dgm:prSet presAssocID="{67175FE4-C421-425E-81CD-CC671869BFF8}" presName="sibTrans" presStyleLbl="sibTrans1D1" presStyleIdx="2" presStyleCnt="5"/>
      <dgm:spPr/>
      <dgm:t>
        <a:bodyPr/>
        <a:lstStyle/>
        <a:p>
          <a:endParaRPr lang="es-AR"/>
        </a:p>
      </dgm:t>
    </dgm:pt>
    <dgm:pt modelId="{27EADB8B-9521-4CB2-BD64-0CFCA431E64D}" type="pres">
      <dgm:prSet presAssocID="{5BED76B8-E765-40A4-AD3F-E6904C75865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A60166C-E673-4AC0-A259-B491FE1DA1EE}" type="pres">
      <dgm:prSet presAssocID="{5BED76B8-E765-40A4-AD3F-E6904C758651}" presName="spNode" presStyleCnt="0"/>
      <dgm:spPr/>
      <dgm:t>
        <a:bodyPr/>
        <a:lstStyle/>
        <a:p>
          <a:endParaRPr lang="es-AR"/>
        </a:p>
      </dgm:t>
    </dgm:pt>
    <dgm:pt modelId="{CE734E11-F1BC-4741-B380-D0B18E4F6EF1}" type="pres">
      <dgm:prSet presAssocID="{06F7E4B7-67CC-48CC-B70F-9464CFA0E387}" presName="sibTrans" presStyleLbl="sibTrans1D1" presStyleIdx="3" presStyleCnt="5"/>
      <dgm:spPr/>
      <dgm:t>
        <a:bodyPr/>
        <a:lstStyle/>
        <a:p>
          <a:endParaRPr lang="es-AR"/>
        </a:p>
      </dgm:t>
    </dgm:pt>
    <dgm:pt modelId="{543F674B-B3C5-4E53-A4D5-9412F6CD3C3D}" type="pres">
      <dgm:prSet presAssocID="{AC52D135-FD5E-48EA-ADE5-439C5010443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3391749-2734-4A2B-8543-A8F27AF47C30}" type="pres">
      <dgm:prSet presAssocID="{AC52D135-FD5E-48EA-ADE5-439C50104434}" presName="spNode" presStyleCnt="0"/>
      <dgm:spPr/>
      <dgm:t>
        <a:bodyPr/>
        <a:lstStyle/>
        <a:p>
          <a:endParaRPr lang="es-AR"/>
        </a:p>
      </dgm:t>
    </dgm:pt>
    <dgm:pt modelId="{EB1150C8-8135-46D0-8356-4A7117B3391D}" type="pres">
      <dgm:prSet presAssocID="{2CEBEEBE-6B56-4954-BDB2-BAFE96D37AD3}" presName="sibTrans" presStyleLbl="sibTrans1D1" presStyleIdx="4" presStyleCnt="5"/>
      <dgm:spPr/>
      <dgm:t>
        <a:bodyPr/>
        <a:lstStyle/>
        <a:p>
          <a:endParaRPr lang="es-AR"/>
        </a:p>
      </dgm:t>
    </dgm:pt>
  </dgm:ptLst>
  <dgm:cxnLst>
    <dgm:cxn modelId="{2791FC8C-D5F4-45D2-A974-91904D9DFE7A}" type="presOf" srcId="{A851DF3F-CBF8-4FDA-9B49-5593C61B6637}" destId="{29D451CB-B226-4E6C-AE9F-F09F1E93E150}" srcOrd="0" destOrd="0" presId="urn:microsoft.com/office/officeart/2005/8/layout/cycle6"/>
    <dgm:cxn modelId="{2493DC65-C414-4C36-89D2-527A4D4B9DF6}" srcId="{511AF930-E66E-421B-8F4C-C2F819FF63F6}" destId="{9B2BDE65-C1E9-488A-9A73-DE8EDC4CFE08}" srcOrd="0" destOrd="0" parTransId="{95E88736-461F-4A6B-96C3-E8C7B9C8F433}" sibTransId="{A851DF3F-CBF8-4FDA-9B49-5593C61B6637}"/>
    <dgm:cxn modelId="{7C0CB251-C5EF-427E-8977-F232349BC222}" type="presOf" srcId="{9B2BDE65-C1E9-488A-9A73-DE8EDC4CFE08}" destId="{05914600-A909-474F-B4E2-55D02CF78DDC}" srcOrd="0" destOrd="0" presId="urn:microsoft.com/office/officeart/2005/8/layout/cycle6"/>
    <dgm:cxn modelId="{72D82C83-F6C6-4E8B-AAFB-327EA8880FED}" type="presOf" srcId="{2F082038-3C00-40BA-962A-85E0D263EC3E}" destId="{BD393681-1B63-4409-A445-9DA78CC030CF}" srcOrd="0" destOrd="0" presId="urn:microsoft.com/office/officeart/2005/8/layout/cycle6"/>
    <dgm:cxn modelId="{48ED20C2-0F2E-45C1-A5D9-DB0766A8744F}" type="presOf" srcId="{511AF930-E66E-421B-8F4C-C2F819FF63F6}" destId="{9D8AB317-17CB-4DE7-80B9-69572137DB0E}" srcOrd="0" destOrd="0" presId="urn:microsoft.com/office/officeart/2005/8/layout/cycle6"/>
    <dgm:cxn modelId="{84445293-9475-4311-80C8-ED94D321F7B0}" type="presOf" srcId="{AC52D135-FD5E-48EA-ADE5-439C50104434}" destId="{543F674B-B3C5-4E53-A4D5-9412F6CD3C3D}" srcOrd="0" destOrd="0" presId="urn:microsoft.com/office/officeart/2005/8/layout/cycle6"/>
    <dgm:cxn modelId="{991AFDCD-E7D6-4F0A-8D96-BD032F03F867}" srcId="{511AF930-E66E-421B-8F4C-C2F819FF63F6}" destId="{AC52D135-FD5E-48EA-ADE5-439C50104434}" srcOrd="4" destOrd="0" parTransId="{75CFE1D8-BE15-4177-840D-EC80A622FE90}" sibTransId="{2CEBEEBE-6B56-4954-BDB2-BAFE96D37AD3}"/>
    <dgm:cxn modelId="{13E7EE6D-26C8-4FD4-B3E9-977ABDEA94BE}" type="presOf" srcId="{5BED76B8-E765-40A4-AD3F-E6904C758651}" destId="{27EADB8B-9521-4CB2-BD64-0CFCA431E64D}" srcOrd="0" destOrd="0" presId="urn:microsoft.com/office/officeart/2005/8/layout/cycle6"/>
    <dgm:cxn modelId="{FAF7330B-81E0-4B06-89C8-71D41DD9BEFA}" type="presOf" srcId="{2CEBEEBE-6B56-4954-BDB2-BAFE96D37AD3}" destId="{EB1150C8-8135-46D0-8356-4A7117B3391D}" srcOrd="0" destOrd="0" presId="urn:microsoft.com/office/officeart/2005/8/layout/cycle6"/>
    <dgm:cxn modelId="{6A4B2FC8-8C2E-4730-BC74-94E64C10C5E2}" type="presOf" srcId="{67175FE4-C421-425E-81CD-CC671869BFF8}" destId="{054D8A95-DF6E-4804-893E-D07A6E357AFF}" srcOrd="0" destOrd="0" presId="urn:microsoft.com/office/officeart/2005/8/layout/cycle6"/>
    <dgm:cxn modelId="{F994ADF2-CF91-44FA-B23C-7CFD8C1A8BEA}" type="presOf" srcId="{3F3BEEF2-D21A-43CE-B372-A5AED47D6CF1}" destId="{BEFF8C01-83F3-4878-878F-2BC1969CE794}" srcOrd="0" destOrd="0" presId="urn:microsoft.com/office/officeart/2005/8/layout/cycle6"/>
    <dgm:cxn modelId="{1ABC2641-794A-4D25-8C14-18D16935B063}" srcId="{511AF930-E66E-421B-8F4C-C2F819FF63F6}" destId="{4582EC41-C425-46F9-8CA7-9AF696436767}" srcOrd="1" destOrd="0" parTransId="{861177A6-9093-413A-9352-1E3F61E6623E}" sibTransId="{3F3BEEF2-D21A-43CE-B372-A5AED47D6CF1}"/>
    <dgm:cxn modelId="{2EA0F793-AF94-4E02-8178-9A821B26FAAD}" srcId="{511AF930-E66E-421B-8F4C-C2F819FF63F6}" destId="{2F082038-3C00-40BA-962A-85E0D263EC3E}" srcOrd="2" destOrd="0" parTransId="{EE1D7A3A-FE33-49D0-8026-B251AF52BD5F}" sibTransId="{67175FE4-C421-425E-81CD-CC671869BFF8}"/>
    <dgm:cxn modelId="{E927B9AF-1D84-4E39-A220-F4AB9DBAC324}" type="presOf" srcId="{06F7E4B7-67CC-48CC-B70F-9464CFA0E387}" destId="{CE734E11-F1BC-4741-B380-D0B18E4F6EF1}" srcOrd="0" destOrd="0" presId="urn:microsoft.com/office/officeart/2005/8/layout/cycle6"/>
    <dgm:cxn modelId="{A883E3D5-7E0F-45BE-A2B4-EB74EB2DEF0F}" srcId="{511AF930-E66E-421B-8F4C-C2F819FF63F6}" destId="{5BED76B8-E765-40A4-AD3F-E6904C758651}" srcOrd="3" destOrd="0" parTransId="{72C4A4D5-AF2F-41B7-AF13-49C3C1F858EB}" sibTransId="{06F7E4B7-67CC-48CC-B70F-9464CFA0E387}"/>
    <dgm:cxn modelId="{3EE45DD7-5B3D-4E87-810F-DB9D3CF965E4}" type="presOf" srcId="{4582EC41-C425-46F9-8CA7-9AF696436767}" destId="{9CBEC64A-C88C-45A6-A23C-52986F6F2A2F}" srcOrd="0" destOrd="0" presId="urn:microsoft.com/office/officeart/2005/8/layout/cycle6"/>
    <dgm:cxn modelId="{1A4A0F36-2DF5-445F-B1E7-53424C73EF88}" type="presParOf" srcId="{9D8AB317-17CB-4DE7-80B9-69572137DB0E}" destId="{05914600-A909-474F-B4E2-55D02CF78DDC}" srcOrd="0" destOrd="0" presId="urn:microsoft.com/office/officeart/2005/8/layout/cycle6"/>
    <dgm:cxn modelId="{36AE62B4-E9B3-44FC-A2D3-9413F9D4577E}" type="presParOf" srcId="{9D8AB317-17CB-4DE7-80B9-69572137DB0E}" destId="{660D9001-C6A4-4EEF-BFCD-733F36DD8923}" srcOrd="1" destOrd="0" presId="urn:microsoft.com/office/officeart/2005/8/layout/cycle6"/>
    <dgm:cxn modelId="{C129731A-F9CC-4507-9734-00405DE4AF3E}" type="presParOf" srcId="{9D8AB317-17CB-4DE7-80B9-69572137DB0E}" destId="{29D451CB-B226-4E6C-AE9F-F09F1E93E150}" srcOrd="2" destOrd="0" presId="urn:microsoft.com/office/officeart/2005/8/layout/cycle6"/>
    <dgm:cxn modelId="{7D6C8B0F-E5C5-40AD-916E-59D404E447DE}" type="presParOf" srcId="{9D8AB317-17CB-4DE7-80B9-69572137DB0E}" destId="{9CBEC64A-C88C-45A6-A23C-52986F6F2A2F}" srcOrd="3" destOrd="0" presId="urn:microsoft.com/office/officeart/2005/8/layout/cycle6"/>
    <dgm:cxn modelId="{98942150-3AB3-4A8A-836F-DA626206400A}" type="presParOf" srcId="{9D8AB317-17CB-4DE7-80B9-69572137DB0E}" destId="{99E8A489-3C31-442C-8E1A-3ED4AF95AC00}" srcOrd="4" destOrd="0" presId="urn:microsoft.com/office/officeart/2005/8/layout/cycle6"/>
    <dgm:cxn modelId="{563AE39D-BCBB-450C-8B12-C36CB53B0307}" type="presParOf" srcId="{9D8AB317-17CB-4DE7-80B9-69572137DB0E}" destId="{BEFF8C01-83F3-4878-878F-2BC1969CE794}" srcOrd="5" destOrd="0" presId="urn:microsoft.com/office/officeart/2005/8/layout/cycle6"/>
    <dgm:cxn modelId="{81BA81B8-69DD-4884-8A12-708AD200AA61}" type="presParOf" srcId="{9D8AB317-17CB-4DE7-80B9-69572137DB0E}" destId="{BD393681-1B63-4409-A445-9DA78CC030CF}" srcOrd="6" destOrd="0" presId="urn:microsoft.com/office/officeart/2005/8/layout/cycle6"/>
    <dgm:cxn modelId="{6DAC9FF3-1A21-4568-BD97-15A9F348EBEC}" type="presParOf" srcId="{9D8AB317-17CB-4DE7-80B9-69572137DB0E}" destId="{DB7EBE75-733A-4D82-A1BE-3803C33FD568}" srcOrd="7" destOrd="0" presId="urn:microsoft.com/office/officeart/2005/8/layout/cycle6"/>
    <dgm:cxn modelId="{829AD51D-A923-43AF-8924-7CA3F61E9EF2}" type="presParOf" srcId="{9D8AB317-17CB-4DE7-80B9-69572137DB0E}" destId="{054D8A95-DF6E-4804-893E-D07A6E357AFF}" srcOrd="8" destOrd="0" presId="urn:microsoft.com/office/officeart/2005/8/layout/cycle6"/>
    <dgm:cxn modelId="{7BE0A6E6-70BB-42AC-9CE5-59ABE42BA47B}" type="presParOf" srcId="{9D8AB317-17CB-4DE7-80B9-69572137DB0E}" destId="{27EADB8B-9521-4CB2-BD64-0CFCA431E64D}" srcOrd="9" destOrd="0" presId="urn:microsoft.com/office/officeart/2005/8/layout/cycle6"/>
    <dgm:cxn modelId="{79D8F549-A54C-4F27-AAFC-B482CC520B01}" type="presParOf" srcId="{9D8AB317-17CB-4DE7-80B9-69572137DB0E}" destId="{6A60166C-E673-4AC0-A259-B491FE1DA1EE}" srcOrd="10" destOrd="0" presId="urn:microsoft.com/office/officeart/2005/8/layout/cycle6"/>
    <dgm:cxn modelId="{E77120EB-FD15-459C-8EFB-A430BBB8FA2F}" type="presParOf" srcId="{9D8AB317-17CB-4DE7-80B9-69572137DB0E}" destId="{CE734E11-F1BC-4741-B380-D0B18E4F6EF1}" srcOrd="11" destOrd="0" presId="urn:microsoft.com/office/officeart/2005/8/layout/cycle6"/>
    <dgm:cxn modelId="{A333A669-2E31-49F5-84B7-78475F4E0040}" type="presParOf" srcId="{9D8AB317-17CB-4DE7-80B9-69572137DB0E}" destId="{543F674B-B3C5-4E53-A4D5-9412F6CD3C3D}" srcOrd="12" destOrd="0" presId="urn:microsoft.com/office/officeart/2005/8/layout/cycle6"/>
    <dgm:cxn modelId="{9B7220BD-63BF-4ED5-864B-5CE79C89CC67}" type="presParOf" srcId="{9D8AB317-17CB-4DE7-80B9-69572137DB0E}" destId="{23391749-2734-4A2B-8543-A8F27AF47C30}" srcOrd="13" destOrd="0" presId="urn:microsoft.com/office/officeart/2005/8/layout/cycle6"/>
    <dgm:cxn modelId="{C937E561-C242-46A0-85D8-F469F0F5AE26}" type="presParOf" srcId="{9D8AB317-17CB-4DE7-80B9-69572137DB0E}" destId="{EB1150C8-8135-46D0-8356-4A7117B3391D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483E14-CA6F-4B2F-A430-53ECF924C771}" type="doc">
      <dgm:prSet loTypeId="urn:microsoft.com/office/officeart/2005/8/layout/hierarchy6" loCatId="hierarchy" qsTypeId="urn:microsoft.com/office/officeart/2005/8/quickstyle/simple3" qsCatId="simple" csTypeId="urn:microsoft.com/office/officeart/2005/8/colors/accent3_3" csCatId="accent3" phldr="1"/>
      <dgm:spPr/>
      <dgm:t>
        <a:bodyPr/>
        <a:lstStyle/>
        <a:p>
          <a:endParaRPr lang="es-AR"/>
        </a:p>
      </dgm:t>
    </dgm:pt>
    <dgm:pt modelId="{72E09D1D-6CDD-4B6F-8193-206C55F1F2BB}">
      <dgm:prSet phldrT="[Texto]" custT="1"/>
      <dgm:spPr/>
      <dgm:t>
        <a:bodyPr/>
        <a:lstStyle/>
        <a:p>
          <a:r>
            <a:rPr lang="es-AR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Prácticas existentes</a:t>
          </a:r>
        </a:p>
      </dgm:t>
    </dgm:pt>
    <dgm:pt modelId="{1E14133D-B1A3-4D89-8D8F-3F782019328E}" type="parTrans" cxnId="{886FE743-6D81-4F26-BC78-D1EFBA49C4D2}">
      <dgm:prSet/>
      <dgm:spPr/>
      <dgm:t>
        <a:bodyPr/>
        <a:lstStyle/>
        <a:p>
          <a:endParaRPr lang="es-AR"/>
        </a:p>
      </dgm:t>
    </dgm:pt>
    <dgm:pt modelId="{AE8F2C48-6FF1-4CBE-AFC7-3DAE92B768B7}" type="sibTrans" cxnId="{886FE743-6D81-4F26-BC78-D1EFBA49C4D2}">
      <dgm:prSet/>
      <dgm:spPr/>
      <dgm:t>
        <a:bodyPr/>
        <a:lstStyle/>
        <a:p>
          <a:endParaRPr lang="es-AR"/>
        </a:p>
      </dgm:t>
    </dgm:pt>
    <dgm:pt modelId="{BF8EC5EC-0575-47A5-BEC3-C8C21E5AD752}">
      <dgm:prSet phldrT="[Texto]" custT="1"/>
      <dgm:spPr/>
      <dgm:t>
        <a:bodyPr/>
        <a:lstStyle/>
        <a:p>
          <a:r>
            <a:rPr lang="es-AR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Política de ahorro en </a:t>
          </a:r>
          <a:r>
            <a:rPr lang="es-AR" sz="105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combustible</a:t>
          </a:r>
          <a:endParaRPr lang="es-AR" sz="105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6FDABA-5129-452B-B09D-0CB133CA720C}" type="parTrans" cxnId="{1B3640A2-9F43-46B8-9DEE-CF0DD37E68CE}">
      <dgm:prSet/>
      <dgm:spPr/>
      <dgm:t>
        <a:bodyPr/>
        <a:lstStyle/>
        <a:p>
          <a:endParaRPr lang="es-AR"/>
        </a:p>
      </dgm:t>
    </dgm:pt>
    <dgm:pt modelId="{71B9DCD5-A0A6-407B-B6B5-38C87F6D7C03}" type="sibTrans" cxnId="{1B3640A2-9F43-46B8-9DEE-CF0DD37E68CE}">
      <dgm:prSet/>
      <dgm:spPr/>
      <dgm:t>
        <a:bodyPr/>
        <a:lstStyle/>
        <a:p>
          <a:endParaRPr lang="es-AR"/>
        </a:p>
      </dgm:t>
    </dgm:pt>
    <dgm:pt modelId="{7A2267D0-8024-47E8-9533-DBB063A5AE38}">
      <dgm:prSet phldrT="[Texto]" custT="1"/>
      <dgm:spPr/>
      <dgm:t>
        <a:bodyPr/>
        <a:lstStyle/>
        <a:p>
          <a:r>
            <a:rPr lang="es-AR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Cuidado </a:t>
          </a:r>
          <a:r>
            <a:rPr lang="es-A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del agua</a:t>
          </a:r>
        </a:p>
      </dgm:t>
    </dgm:pt>
    <dgm:pt modelId="{0D1AFC38-205E-45DE-97B7-0C6A274A138D}" type="parTrans" cxnId="{B99331FA-C7E3-49A1-83D6-37F992D51937}">
      <dgm:prSet/>
      <dgm:spPr/>
      <dgm:t>
        <a:bodyPr/>
        <a:lstStyle/>
        <a:p>
          <a:endParaRPr lang="es-AR"/>
        </a:p>
      </dgm:t>
    </dgm:pt>
    <dgm:pt modelId="{00486A3A-BF71-4490-9027-AAA65E8CB59D}" type="sibTrans" cxnId="{B99331FA-C7E3-49A1-83D6-37F992D51937}">
      <dgm:prSet/>
      <dgm:spPr/>
      <dgm:t>
        <a:bodyPr/>
        <a:lstStyle/>
        <a:p>
          <a:endParaRPr lang="es-AR"/>
        </a:p>
      </dgm:t>
    </dgm:pt>
    <dgm:pt modelId="{5868EE71-DF69-47FC-9176-42B21968A607}">
      <dgm:prSet phldrT="[Texto]" custT="1"/>
      <dgm:spPr/>
      <dgm:t>
        <a:bodyPr/>
        <a:lstStyle/>
        <a:p>
          <a:r>
            <a:rPr lang="es-A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Control del ruido</a:t>
          </a:r>
        </a:p>
      </dgm:t>
    </dgm:pt>
    <dgm:pt modelId="{DAA9BF66-2FCA-43D2-8E3A-C6B8CF2F26E3}" type="parTrans" cxnId="{0034744F-8A80-433C-A25D-B171B7839025}">
      <dgm:prSet/>
      <dgm:spPr/>
      <dgm:t>
        <a:bodyPr/>
        <a:lstStyle/>
        <a:p>
          <a:endParaRPr lang="es-AR"/>
        </a:p>
      </dgm:t>
    </dgm:pt>
    <dgm:pt modelId="{D0646683-3AB4-400B-8CD5-7C246AC0C8ED}" type="sibTrans" cxnId="{0034744F-8A80-433C-A25D-B171B7839025}">
      <dgm:prSet/>
      <dgm:spPr/>
      <dgm:t>
        <a:bodyPr/>
        <a:lstStyle/>
        <a:p>
          <a:endParaRPr lang="es-AR"/>
        </a:p>
      </dgm:t>
    </dgm:pt>
    <dgm:pt modelId="{165E59CD-F5EF-44D8-99CF-4B7DC324FC57}">
      <dgm:prSet phldrT="[Texto]" custT="1"/>
      <dgm:spPr/>
      <dgm:t>
        <a:bodyPr/>
        <a:lstStyle/>
        <a:p>
          <a:r>
            <a:rPr lang="es-A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Cuidado de la energía</a:t>
          </a:r>
        </a:p>
      </dgm:t>
    </dgm:pt>
    <dgm:pt modelId="{4C4F0DF4-52E4-4ECD-ADD3-E5AC3C305DF2}" type="parTrans" cxnId="{9658A5EE-F32D-4215-9886-D9529A788C16}">
      <dgm:prSet/>
      <dgm:spPr/>
      <dgm:t>
        <a:bodyPr/>
        <a:lstStyle/>
        <a:p>
          <a:endParaRPr lang="es-AR"/>
        </a:p>
      </dgm:t>
    </dgm:pt>
    <dgm:pt modelId="{846394CA-ACE8-499E-A01A-A91D42AECC81}" type="sibTrans" cxnId="{9658A5EE-F32D-4215-9886-D9529A788C16}">
      <dgm:prSet/>
      <dgm:spPr/>
      <dgm:t>
        <a:bodyPr/>
        <a:lstStyle/>
        <a:p>
          <a:endParaRPr lang="es-AR"/>
        </a:p>
      </dgm:t>
    </dgm:pt>
    <dgm:pt modelId="{2484D9A2-6414-48C7-B7E9-B666C40D00F8}">
      <dgm:prSet phldrT="[Texto]" custT="1"/>
      <dgm:spPr/>
      <dgm:t>
        <a:bodyPr/>
        <a:lstStyle/>
        <a:p>
          <a:r>
            <a:rPr lang="es-AR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Gestión de </a:t>
          </a:r>
          <a:r>
            <a:rPr lang="es-A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residuos agrarios</a:t>
          </a:r>
        </a:p>
      </dgm:t>
    </dgm:pt>
    <dgm:pt modelId="{8132705D-237F-43CA-9F03-5AF96650761C}" type="parTrans" cxnId="{1EAB59C9-18D3-4384-B2E4-D5AE235027AA}">
      <dgm:prSet/>
      <dgm:spPr/>
      <dgm:t>
        <a:bodyPr/>
        <a:lstStyle/>
        <a:p>
          <a:endParaRPr lang="es-AR"/>
        </a:p>
      </dgm:t>
    </dgm:pt>
    <dgm:pt modelId="{688E0DD0-F9FC-4AE6-A181-4FDBF7716028}" type="sibTrans" cxnId="{1EAB59C9-18D3-4384-B2E4-D5AE235027AA}">
      <dgm:prSet/>
      <dgm:spPr/>
      <dgm:t>
        <a:bodyPr/>
        <a:lstStyle/>
        <a:p>
          <a:endParaRPr lang="es-AR"/>
        </a:p>
      </dgm:t>
    </dgm:pt>
    <dgm:pt modelId="{9E9B374D-7B78-4E29-9E58-771C2313D9F6}">
      <dgm:prSet phldrT="[Texto]" custT="1"/>
      <dgm:spPr/>
      <dgm:t>
        <a:bodyPr/>
        <a:lstStyle/>
        <a:p>
          <a:r>
            <a:rPr lang="es-A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Logística-</a:t>
          </a:r>
        </a:p>
        <a:p>
          <a:r>
            <a:rPr lang="es-A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Movilidad-</a:t>
          </a:r>
        </a:p>
        <a:p>
          <a:r>
            <a:rPr lang="es-A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Sistema bicis</a:t>
          </a:r>
        </a:p>
      </dgm:t>
    </dgm:pt>
    <dgm:pt modelId="{5EB813C7-CFFB-4F5C-8A7F-E93BEF3D26AB}" type="parTrans" cxnId="{9F459362-72B0-4EA3-B078-08D91FF1B5AC}">
      <dgm:prSet/>
      <dgm:spPr/>
      <dgm:t>
        <a:bodyPr/>
        <a:lstStyle/>
        <a:p>
          <a:endParaRPr lang="es-AR"/>
        </a:p>
      </dgm:t>
    </dgm:pt>
    <dgm:pt modelId="{077600CC-A418-4649-AA2D-9F0266F0B6BF}" type="sibTrans" cxnId="{9F459362-72B0-4EA3-B078-08D91FF1B5AC}">
      <dgm:prSet/>
      <dgm:spPr/>
      <dgm:t>
        <a:bodyPr/>
        <a:lstStyle/>
        <a:p>
          <a:endParaRPr lang="es-AR"/>
        </a:p>
      </dgm:t>
    </dgm:pt>
    <dgm:pt modelId="{DC062A4F-5DCC-4199-9DAE-58FC39BF29CF}">
      <dgm:prSet phldrT="[Texto]" custT="1"/>
      <dgm:spPr/>
      <dgm:t>
        <a:bodyPr/>
        <a:lstStyle/>
        <a:p>
          <a:r>
            <a:rPr lang="es-A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Plantas de tratamiento</a:t>
          </a:r>
        </a:p>
      </dgm:t>
    </dgm:pt>
    <dgm:pt modelId="{76DEC8F4-5FA6-4596-A31D-4A4B030908FE}" type="parTrans" cxnId="{ADB6840E-FD64-4941-BE88-01A37C82DFD8}">
      <dgm:prSet/>
      <dgm:spPr/>
      <dgm:t>
        <a:bodyPr/>
        <a:lstStyle/>
        <a:p>
          <a:endParaRPr lang="es-AR"/>
        </a:p>
      </dgm:t>
    </dgm:pt>
    <dgm:pt modelId="{799D62DE-8D34-42E8-AEDB-625D1F4E511E}" type="sibTrans" cxnId="{ADB6840E-FD64-4941-BE88-01A37C82DFD8}">
      <dgm:prSet/>
      <dgm:spPr/>
      <dgm:t>
        <a:bodyPr/>
        <a:lstStyle/>
        <a:p>
          <a:endParaRPr lang="es-AR"/>
        </a:p>
      </dgm:t>
    </dgm:pt>
    <dgm:pt modelId="{B3A23EAE-6ADE-4488-BE4A-D82BA6C6C97C}">
      <dgm:prSet phldrT="[Texto]" custT="1"/>
      <dgm:spPr/>
      <dgm:t>
        <a:bodyPr/>
        <a:lstStyle/>
        <a:p>
          <a:r>
            <a:rPr lang="es-A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Iluminación exterior led</a:t>
          </a:r>
        </a:p>
      </dgm:t>
    </dgm:pt>
    <dgm:pt modelId="{69F21A36-2BB1-4694-8A20-68976199A957}" type="parTrans" cxnId="{EB614CE9-21C9-4CF7-95E1-D4E78800EF1E}">
      <dgm:prSet/>
      <dgm:spPr/>
      <dgm:t>
        <a:bodyPr/>
        <a:lstStyle/>
        <a:p>
          <a:endParaRPr lang="es-AR"/>
        </a:p>
      </dgm:t>
    </dgm:pt>
    <dgm:pt modelId="{6E1DB99E-1E92-410A-81F1-5096DEAF17F4}" type="sibTrans" cxnId="{EB614CE9-21C9-4CF7-95E1-D4E78800EF1E}">
      <dgm:prSet/>
      <dgm:spPr/>
      <dgm:t>
        <a:bodyPr/>
        <a:lstStyle/>
        <a:p>
          <a:endParaRPr lang="es-AR"/>
        </a:p>
      </dgm:t>
    </dgm:pt>
    <dgm:pt modelId="{2220DDC9-6A53-4B41-AA0B-1D1AE177D83C}">
      <dgm:prSet phldrT="[Texto]" custT="1"/>
      <dgm:spPr/>
      <dgm:t>
        <a:bodyPr/>
        <a:lstStyle/>
        <a:p>
          <a:r>
            <a:rPr lang="es-A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Límites de velocidad para circular</a:t>
          </a:r>
        </a:p>
      </dgm:t>
    </dgm:pt>
    <dgm:pt modelId="{A213121B-39F3-4FD3-A6F8-5D2FA58F5745}" type="parTrans" cxnId="{D48BF30A-E8B1-45DD-82D3-80DD9A71EE5A}">
      <dgm:prSet/>
      <dgm:spPr/>
      <dgm:t>
        <a:bodyPr/>
        <a:lstStyle/>
        <a:p>
          <a:endParaRPr lang="es-AR"/>
        </a:p>
      </dgm:t>
    </dgm:pt>
    <dgm:pt modelId="{25E51EA0-3614-4EEE-A225-E39D39775BB1}" type="sibTrans" cxnId="{D48BF30A-E8B1-45DD-82D3-80DD9A71EE5A}">
      <dgm:prSet/>
      <dgm:spPr/>
      <dgm:t>
        <a:bodyPr/>
        <a:lstStyle/>
        <a:p>
          <a:endParaRPr lang="es-AR"/>
        </a:p>
      </dgm:t>
    </dgm:pt>
    <dgm:pt modelId="{F5618226-6D58-4FF5-B1FC-56C50E19C689}">
      <dgm:prSet phldrT="[Texto]" custT="1"/>
      <dgm:spPr/>
      <dgm:t>
        <a:bodyPr/>
        <a:lstStyle/>
        <a:p>
          <a:r>
            <a:rPr lang="es-A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Cama de caballo</a:t>
          </a:r>
        </a:p>
      </dgm:t>
    </dgm:pt>
    <dgm:pt modelId="{C7D3A0B3-8F37-4BFF-B11A-0E9B303E3C97}" type="parTrans" cxnId="{D7B8D464-BD1D-43EA-8CE3-F83017246AFA}">
      <dgm:prSet/>
      <dgm:spPr/>
      <dgm:t>
        <a:bodyPr/>
        <a:lstStyle/>
        <a:p>
          <a:endParaRPr lang="es-AR"/>
        </a:p>
      </dgm:t>
    </dgm:pt>
    <dgm:pt modelId="{EF5CBBDF-A1D1-48BE-912D-6ABBB5662BD5}" type="sibTrans" cxnId="{D7B8D464-BD1D-43EA-8CE3-F83017246AFA}">
      <dgm:prSet/>
      <dgm:spPr/>
      <dgm:t>
        <a:bodyPr/>
        <a:lstStyle/>
        <a:p>
          <a:endParaRPr lang="es-AR"/>
        </a:p>
      </dgm:t>
    </dgm:pt>
    <dgm:pt modelId="{A7F28090-EC5B-4D0E-A2DB-5861C590E952}" type="pres">
      <dgm:prSet presAssocID="{0B483E14-CA6F-4B2F-A430-53ECF924C77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621C9C7F-8DCC-4FAB-A629-9F97A280EDE6}" type="pres">
      <dgm:prSet presAssocID="{0B483E14-CA6F-4B2F-A430-53ECF924C771}" presName="hierFlow" presStyleCnt="0"/>
      <dgm:spPr/>
      <dgm:t>
        <a:bodyPr/>
        <a:lstStyle/>
        <a:p>
          <a:endParaRPr lang="es-AR"/>
        </a:p>
      </dgm:t>
    </dgm:pt>
    <dgm:pt modelId="{5CD7CD63-3937-4C69-B8E7-CBCBD7A6A6D4}" type="pres">
      <dgm:prSet presAssocID="{0B483E14-CA6F-4B2F-A430-53ECF924C771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s-AR"/>
        </a:p>
      </dgm:t>
    </dgm:pt>
    <dgm:pt modelId="{F0251C47-853E-4A79-966F-256806FBC682}" type="pres">
      <dgm:prSet presAssocID="{72E09D1D-6CDD-4B6F-8193-206C55F1F2BB}" presName="Name14" presStyleCnt="0"/>
      <dgm:spPr/>
      <dgm:t>
        <a:bodyPr/>
        <a:lstStyle/>
        <a:p>
          <a:endParaRPr lang="es-AR"/>
        </a:p>
      </dgm:t>
    </dgm:pt>
    <dgm:pt modelId="{71B24D55-E7D5-4DE5-AFD3-6088DCF64FD9}" type="pres">
      <dgm:prSet presAssocID="{72E09D1D-6CDD-4B6F-8193-206C55F1F2BB}" presName="level1Shape" presStyleLbl="node0" presStyleIdx="0" presStyleCnt="1" custScaleX="238917" custScaleY="16974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64E328C1-2821-4304-9CBE-4BB62264E766}" type="pres">
      <dgm:prSet presAssocID="{72E09D1D-6CDD-4B6F-8193-206C55F1F2BB}" presName="hierChild2" presStyleCnt="0"/>
      <dgm:spPr/>
      <dgm:t>
        <a:bodyPr/>
        <a:lstStyle/>
        <a:p>
          <a:endParaRPr lang="es-AR"/>
        </a:p>
      </dgm:t>
    </dgm:pt>
    <dgm:pt modelId="{85461579-D5FC-4F2E-884C-D72BC68CF2EB}" type="pres">
      <dgm:prSet presAssocID="{F46FDABA-5129-452B-B09D-0CB133CA720C}" presName="Name19" presStyleLbl="parChTrans1D2" presStyleIdx="0" presStyleCnt="5"/>
      <dgm:spPr/>
      <dgm:t>
        <a:bodyPr/>
        <a:lstStyle/>
        <a:p>
          <a:endParaRPr lang="es-AR"/>
        </a:p>
      </dgm:t>
    </dgm:pt>
    <dgm:pt modelId="{9F218B16-78CD-4EED-9F56-F573267B0A77}" type="pres">
      <dgm:prSet presAssocID="{BF8EC5EC-0575-47A5-BEC3-C8C21E5AD752}" presName="Name21" presStyleCnt="0"/>
      <dgm:spPr/>
      <dgm:t>
        <a:bodyPr/>
        <a:lstStyle/>
        <a:p>
          <a:endParaRPr lang="es-AR"/>
        </a:p>
      </dgm:t>
    </dgm:pt>
    <dgm:pt modelId="{ACDE35CF-38FD-4FFA-800E-D43C15D273DD}" type="pres">
      <dgm:prSet presAssocID="{BF8EC5EC-0575-47A5-BEC3-C8C21E5AD752}" presName="level2Shape" presStyleLbl="node2" presStyleIdx="0" presStyleCnt="5" custScaleX="128348" custScaleY="153268"/>
      <dgm:spPr/>
      <dgm:t>
        <a:bodyPr/>
        <a:lstStyle/>
        <a:p>
          <a:endParaRPr lang="es-AR"/>
        </a:p>
      </dgm:t>
    </dgm:pt>
    <dgm:pt modelId="{894A31D4-A80C-4276-934F-F7AB8C7AFE6A}" type="pres">
      <dgm:prSet presAssocID="{BF8EC5EC-0575-47A5-BEC3-C8C21E5AD752}" presName="hierChild3" presStyleCnt="0"/>
      <dgm:spPr/>
      <dgm:t>
        <a:bodyPr/>
        <a:lstStyle/>
        <a:p>
          <a:endParaRPr lang="es-AR"/>
        </a:p>
      </dgm:t>
    </dgm:pt>
    <dgm:pt modelId="{44BF2ED2-F899-498F-9BE0-5A13D86C9B91}" type="pres">
      <dgm:prSet presAssocID="{5EB813C7-CFFB-4F5C-8A7F-E93BEF3D26AB}" presName="Name19" presStyleLbl="parChTrans1D3" presStyleIdx="0" presStyleCnt="5"/>
      <dgm:spPr/>
      <dgm:t>
        <a:bodyPr/>
        <a:lstStyle/>
        <a:p>
          <a:endParaRPr lang="es-AR"/>
        </a:p>
      </dgm:t>
    </dgm:pt>
    <dgm:pt modelId="{32FE0282-00A8-40AB-9E68-8D68D73CE478}" type="pres">
      <dgm:prSet presAssocID="{9E9B374D-7B78-4E29-9E58-771C2313D9F6}" presName="Name21" presStyleCnt="0"/>
      <dgm:spPr/>
      <dgm:t>
        <a:bodyPr/>
        <a:lstStyle/>
        <a:p>
          <a:endParaRPr lang="es-AR"/>
        </a:p>
      </dgm:t>
    </dgm:pt>
    <dgm:pt modelId="{F81CC8C0-D067-434F-8CE1-2A8AD60DAA8F}" type="pres">
      <dgm:prSet presAssocID="{9E9B374D-7B78-4E29-9E58-771C2313D9F6}" presName="level2Shape" presStyleLbl="node3" presStyleIdx="0" presStyleCnt="5" custScaleX="119808" custScaleY="123034"/>
      <dgm:spPr/>
      <dgm:t>
        <a:bodyPr/>
        <a:lstStyle/>
        <a:p>
          <a:endParaRPr lang="es-AR"/>
        </a:p>
      </dgm:t>
    </dgm:pt>
    <dgm:pt modelId="{4D9303EE-B543-41C9-AA43-15C81B2D9336}" type="pres">
      <dgm:prSet presAssocID="{9E9B374D-7B78-4E29-9E58-771C2313D9F6}" presName="hierChild3" presStyleCnt="0"/>
      <dgm:spPr/>
      <dgm:t>
        <a:bodyPr/>
        <a:lstStyle/>
        <a:p>
          <a:endParaRPr lang="es-AR"/>
        </a:p>
      </dgm:t>
    </dgm:pt>
    <dgm:pt modelId="{459F7E98-B5C5-44AC-9924-321CFC6D7C77}" type="pres">
      <dgm:prSet presAssocID="{0D1AFC38-205E-45DE-97B7-0C6A274A138D}" presName="Name19" presStyleLbl="parChTrans1D2" presStyleIdx="1" presStyleCnt="5"/>
      <dgm:spPr/>
      <dgm:t>
        <a:bodyPr/>
        <a:lstStyle/>
        <a:p>
          <a:endParaRPr lang="es-AR"/>
        </a:p>
      </dgm:t>
    </dgm:pt>
    <dgm:pt modelId="{7436AD1A-BC81-4749-B2C9-DA0AF20C3A8A}" type="pres">
      <dgm:prSet presAssocID="{7A2267D0-8024-47E8-9533-DBB063A5AE38}" presName="Name21" presStyleCnt="0"/>
      <dgm:spPr/>
      <dgm:t>
        <a:bodyPr/>
        <a:lstStyle/>
        <a:p>
          <a:endParaRPr lang="es-AR"/>
        </a:p>
      </dgm:t>
    </dgm:pt>
    <dgm:pt modelId="{C342EBEF-B219-417C-BF9F-F971B2BD00CA}" type="pres">
      <dgm:prSet presAssocID="{7A2267D0-8024-47E8-9533-DBB063A5AE38}" presName="level2Shape" presStyleLbl="node2" presStyleIdx="1" presStyleCnt="5" custScaleX="127615" custScaleY="136107" custLinFactNeighborX="-5918" custLinFactNeighborY="17753"/>
      <dgm:spPr/>
      <dgm:t>
        <a:bodyPr/>
        <a:lstStyle/>
        <a:p>
          <a:endParaRPr lang="es-AR"/>
        </a:p>
      </dgm:t>
    </dgm:pt>
    <dgm:pt modelId="{98DCB986-6A6A-42A9-A18A-793D8F5122EF}" type="pres">
      <dgm:prSet presAssocID="{7A2267D0-8024-47E8-9533-DBB063A5AE38}" presName="hierChild3" presStyleCnt="0"/>
      <dgm:spPr/>
      <dgm:t>
        <a:bodyPr/>
        <a:lstStyle/>
        <a:p>
          <a:endParaRPr lang="es-AR"/>
        </a:p>
      </dgm:t>
    </dgm:pt>
    <dgm:pt modelId="{175ECDBC-9180-4FE5-A970-72B0BC60D1CC}" type="pres">
      <dgm:prSet presAssocID="{76DEC8F4-5FA6-4596-A31D-4A4B030908FE}" presName="Name19" presStyleLbl="parChTrans1D3" presStyleIdx="1" presStyleCnt="5"/>
      <dgm:spPr/>
      <dgm:t>
        <a:bodyPr/>
        <a:lstStyle/>
        <a:p>
          <a:endParaRPr lang="es-AR"/>
        </a:p>
      </dgm:t>
    </dgm:pt>
    <dgm:pt modelId="{E9F02DBE-D8A4-455D-AB0F-5283514E30BA}" type="pres">
      <dgm:prSet presAssocID="{DC062A4F-5DCC-4199-9DAE-58FC39BF29CF}" presName="Name21" presStyleCnt="0"/>
      <dgm:spPr/>
      <dgm:t>
        <a:bodyPr/>
        <a:lstStyle/>
        <a:p>
          <a:endParaRPr lang="es-AR"/>
        </a:p>
      </dgm:t>
    </dgm:pt>
    <dgm:pt modelId="{822D17A8-4226-467A-9DFC-B4B693E0CAB6}" type="pres">
      <dgm:prSet presAssocID="{DC062A4F-5DCC-4199-9DAE-58FC39BF29CF}" presName="level2Shape" presStyleLbl="node3" presStyleIdx="1" presStyleCnt="5" custScaleX="115366" custScaleY="114828" custLinFactNeighborX="-7255" custLinFactNeighborY="19592"/>
      <dgm:spPr/>
      <dgm:t>
        <a:bodyPr/>
        <a:lstStyle/>
        <a:p>
          <a:endParaRPr lang="es-AR"/>
        </a:p>
      </dgm:t>
    </dgm:pt>
    <dgm:pt modelId="{B9B54235-4468-4546-81A2-AA65B431250E}" type="pres">
      <dgm:prSet presAssocID="{DC062A4F-5DCC-4199-9DAE-58FC39BF29CF}" presName="hierChild3" presStyleCnt="0"/>
      <dgm:spPr/>
      <dgm:t>
        <a:bodyPr/>
        <a:lstStyle/>
        <a:p>
          <a:endParaRPr lang="es-AR"/>
        </a:p>
      </dgm:t>
    </dgm:pt>
    <dgm:pt modelId="{9BA2DC23-7F98-441E-A030-A81CC1193C7D}" type="pres">
      <dgm:prSet presAssocID="{4C4F0DF4-52E4-4ECD-ADD3-E5AC3C305DF2}" presName="Name19" presStyleLbl="parChTrans1D2" presStyleIdx="2" presStyleCnt="5"/>
      <dgm:spPr/>
      <dgm:t>
        <a:bodyPr/>
        <a:lstStyle/>
        <a:p>
          <a:endParaRPr lang="es-AR"/>
        </a:p>
      </dgm:t>
    </dgm:pt>
    <dgm:pt modelId="{B1B22521-46BF-48B9-A4D1-CA6C5676F839}" type="pres">
      <dgm:prSet presAssocID="{165E59CD-F5EF-44D8-99CF-4B7DC324FC57}" presName="Name21" presStyleCnt="0"/>
      <dgm:spPr/>
      <dgm:t>
        <a:bodyPr/>
        <a:lstStyle/>
        <a:p>
          <a:endParaRPr lang="es-AR"/>
        </a:p>
      </dgm:t>
    </dgm:pt>
    <dgm:pt modelId="{A85B5DCC-B49A-4F40-B77C-6D5DA103F4D5}" type="pres">
      <dgm:prSet presAssocID="{165E59CD-F5EF-44D8-99CF-4B7DC324FC57}" presName="level2Shape" presStyleLbl="node2" presStyleIdx="2" presStyleCnt="5" custScaleX="112655" custScaleY="132046"/>
      <dgm:spPr/>
      <dgm:t>
        <a:bodyPr/>
        <a:lstStyle/>
        <a:p>
          <a:endParaRPr lang="es-AR"/>
        </a:p>
      </dgm:t>
    </dgm:pt>
    <dgm:pt modelId="{DF312D2E-F210-4CDB-B181-924C31CB5F65}" type="pres">
      <dgm:prSet presAssocID="{165E59CD-F5EF-44D8-99CF-4B7DC324FC57}" presName="hierChild3" presStyleCnt="0"/>
      <dgm:spPr/>
      <dgm:t>
        <a:bodyPr/>
        <a:lstStyle/>
        <a:p>
          <a:endParaRPr lang="es-AR"/>
        </a:p>
      </dgm:t>
    </dgm:pt>
    <dgm:pt modelId="{C12B3445-CA8C-45FC-8DBC-BF1C7A555AAA}" type="pres">
      <dgm:prSet presAssocID="{69F21A36-2BB1-4694-8A20-68976199A957}" presName="Name19" presStyleLbl="parChTrans1D3" presStyleIdx="2" presStyleCnt="5"/>
      <dgm:spPr/>
      <dgm:t>
        <a:bodyPr/>
        <a:lstStyle/>
        <a:p>
          <a:endParaRPr lang="es-AR"/>
        </a:p>
      </dgm:t>
    </dgm:pt>
    <dgm:pt modelId="{D726C66B-2D90-4CFD-BCBD-F72A338CC63C}" type="pres">
      <dgm:prSet presAssocID="{B3A23EAE-6ADE-4488-BE4A-D82BA6C6C97C}" presName="Name21" presStyleCnt="0"/>
      <dgm:spPr/>
      <dgm:t>
        <a:bodyPr/>
        <a:lstStyle/>
        <a:p>
          <a:endParaRPr lang="es-AR"/>
        </a:p>
      </dgm:t>
    </dgm:pt>
    <dgm:pt modelId="{C9F798E7-A7AD-495E-B8F1-7E2C07B2DAA6}" type="pres">
      <dgm:prSet presAssocID="{B3A23EAE-6ADE-4488-BE4A-D82BA6C6C97C}" presName="level2Shape" presStyleLbl="node3" presStyleIdx="2" presStyleCnt="5" custScaleX="124170" custScaleY="140152"/>
      <dgm:spPr/>
      <dgm:t>
        <a:bodyPr/>
        <a:lstStyle/>
        <a:p>
          <a:endParaRPr lang="es-AR"/>
        </a:p>
      </dgm:t>
    </dgm:pt>
    <dgm:pt modelId="{93EE73E8-FB96-4C5B-A1F8-FE04FAA855F3}" type="pres">
      <dgm:prSet presAssocID="{B3A23EAE-6ADE-4488-BE4A-D82BA6C6C97C}" presName="hierChild3" presStyleCnt="0"/>
      <dgm:spPr/>
      <dgm:t>
        <a:bodyPr/>
        <a:lstStyle/>
        <a:p>
          <a:endParaRPr lang="es-AR"/>
        </a:p>
      </dgm:t>
    </dgm:pt>
    <dgm:pt modelId="{0E8D584C-1BC8-47A7-8216-73452EA74B12}" type="pres">
      <dgm:prSet presAssocID="{DAA9BF66-2FCA-43D2-8E3A-C6B8CF2F26E3}" presName="Name19" presStyleLbl="parChTrans1D2" presStyleIdx="3" presStyleCnt="5"/>
      <dgm:spPr/>
      <dgm:t>
        <a:bodyPr/>
        <a:lstStyle/>
        <a:p>
          <a:endParaRPr lang="es-AR"/>
        </a:p>
      </dgm:t>
    </dgm:pt>
    <dgm:pt modelId="{794F9752-433C-4B80-BA99-6457EC68640B}" type="pres">
      <dgm:prSet presAssocID="{5868EE71-DF69-47FC-9176-42B21968A607}" presName="Name21" presStyleCnt="0"/>
      <dgm:spPr/>
      <dgm:t>
        <a:bodyPr/>
        <a:lstStyle/>
        <a:p>
          <a:endParaRPr lang="es-AR"/>
        </a:p>
      </dgm:t>
    </dgm:pt>
    <dgm:pt modelId="{1C69ED82-BF40-4CEA-99CF-BD3617047F16}" type="pres">
      <dgm:prSet presAssocID="{5868EE71-DF69-47FC-9176-42B21968A607}" presName="level2Shape" presStyleLbl="node2" presStyleIdx="3" presStyleCnt="5" custScaleX="114365" custScaleY="115703"/>
      <dgm:spPr/>
      <dgm:t>
        <a:bodyPr/>
        <a:lstStyle/>
        <a:p>
          <a:endParaRPr lang="es-AR"/>
        </a:p>
      </dgm:t>
    </dgm:pt>
    <dgm:pt modelId="{CFE94DFF-B83B-4575-95E8-AB59F6737CE7}" type="pres">
      <dgm:prSet presAssocID="{5868EE71-DF69-47FC-9176-42B21968A607}" presName="hierChild3" presStyleCnt="0"/>
      <dgm:spPr/>
      <dgm:t>
        <a:bodyPr/>
        <a:lstStyle/>
        <a:p>
          <a:endParaRPr lang="es-AR"/>
        </a:p>
      </dgm:t>
    </dgm:pt>
    <dgm:pt modelId="{E73768D9-0DF4-427D-B245-83D233090F9B}" type="pres">
      <dgm:prSet presAssocID="{A213121B-39F3-4FD3-A6F8-5D2FA58F5745}" presName="Name19" presStyleLbl="parChTrans1D3" presStyleIdx="3" presStyleCnt="5"/>
      <dgm:spPr/>
      <dgm:t>
        <a:bodyPr/>
        <a:lstStyle/>
        <a:p>
          <a:endParaRPr lang="es-AR"/>
        </a:p>
      </dgm:t>
    </dgm:pt>
    <dgm:pt modelId="{0103D78C-3DC0-4898-8E45-5DD2EDCC64D7}" type="pres">
      <dgm:prSet presAssocID="{2220DDC9-6A53-4B41-AA0B-1D1AE177D83C}" presName="Name21" presStyleCnt="0"/>
      <dgm:spPr/>
      <dgm:t>
        <a:bodyPr/>
        <a:lstStyle/>
        <a:p>
          <a:endParaRPr lang="es-AR"/>
        </a:p>
      </dgm:t>
    </dgm:pt>
    <dgm:pt modelId="{AF1849B1-9073-4ED4-BAD4-F9CC19DFDC7E}" type="pres">
      <dgm:prSet presAssocID="{2220DDC9-6A53-4B41-AA0B-1D1AE177D83C}" presName="level2Shape" presStyleLbl="node3" presStyleIdx="3" presStyleCnt="5" custScaleX="105174" custScaleY="152647"/>
      <dgm:spPr/>
      <dgm:t>
        <a:bodyPr/>
        <a:lstStyle/>
        <a:p>
          <a:endParaRPr lang="es-AR"/>
        </a:p>
      </dgm:t>
    </dgm:pt>
    <dgm:pt modelId="{E5A7643F-9800-4F6A-9A67-D213B292BAA8}" type="pres">
      <dgm:prSet presAssocID="{2220DDC9-6A53-4B41-AA0B-1D1AE177D83C}" presName="hierChild3" presStyleCnt="0"/>
      <dgm:spPr/>
      <dgm:t>
        <a:bodyPr/>
        <a:lstStyle/>
        <a:p>
          <a:endParaRPr lang="es-AR"/>
        </a:p>
      </dgm:t>
    </dgm:pt>
    <dgm:pt modelId="{B055675D-A629-4C20-A0B1-4CB1F658589C}" type="pres">
      <dgm:prSet presAssocID="{8132705D-237F-43CA-9F03-5AF96650761C}" presName="Name19" presStyleLbl="parChTrans1D2" presStyleIdx="4" presStyleCnt="5"/>
      <dgm:spPr/>
      <dgm:t>
        <a:bodyPr/>
        <a:lstStyle/>
        <a:p>
          <a:endParaRPr lang="es-AR"/>
        </a:p>
      </dgm:t>
    </dgm:pt>
    <dgm:pt modelId="{8F238D7C-0FB0-4DEF-A110-C66737ACFE8B}" type="pres">
      <dgm:prSet presAssocID="{2484D9A2-6414-48C7-B7E9-B666C40D00F8}" presName="Name21" presStyleCnt="0"/>
      <dgm:spPr/>
      <dgm:t>
        <a:bodyPr/>
        <a:lstStyle/>
        <a:p>
          <a:endParaRPr lang="es-AR"/>
        </a:p>
      </dgm:t>
    </dgm:pt>
    <dgm:pt modelId="{4C6DFE6F-D69D-4ECB-BD4D-53495CF08645}" type="pres">
      <dgm:prSet presAssocID="{2484D9A2-6414-48C7-B7E9-B666C40D00F8}" presName="level2Shape" presStyleLbl="node2" presStyleIdx="4" presStyleCnt="5" custScaleX="127442" custScaleY="137783"/>
      <dgm:spPr/>
      <dgm:t>
        <a:bodyPr/>
        <a:lstStyle/>
        <a:p>
          <a:endParaRPr lang="es-AR"/>
        </a:p>
      </dgm:t>
    </dgm:pt>
    <dgm:pt modelId="{CEA9D32C-A3B1-442E-A349-E58D725F4E96}" type="pres">
      <dgm:prSet presAssocID="{2484D9A2-6414-48C7-B7E9-B666C40D00F8}" presName="hierChild3" presStyleCnt="0"/>
      <dgm:spPr/>
      <dgm:t>
        <a:bodyPr/>
        <a:lstStyle/>
        <a:p>
          <a:endParaRPr lang="es-AR"/>
        </a:p>
      </dgm:t>
    </dgm:pt>
    <dgm:pt modelId="{124D5258-4B2F-491A-9926-6C02A6BF7A9C}" type="pres">
      <dgm:prSet presAssocID="{C7D3A0B3-8F37-4BFF-B11A-0E9B303E3C97}" presName="Name19" presStyleLbl="parChTrans1D3" presStyleIdx="4" presStyleCnt="5"/>
      <dgm:spPr/>
      <dgm:t>
        <a:bodyPr/>
        <a:lstStyle/>
        <a:p>
          <a:endParaRPr lang="es-AR"/>
        </a:p>
      </dgm:t>
    </dgm:pt>
    <dgm:pt modelId="{2A609FAD-3D8E-4B29-B29E-81FC05225D08}" type="pres">
      <dgm:prSet presAssocID="{F5618226-6D58-4FF5-B1FC-56C50E19C689}" presName="Name21" presStyleCnt="0"/>
      <dgm:spPr/>
      <dgm:t>
        <a:bodyPr/>
        <a:lstStyle/>
        <a:p>
          <a:endParaRPr lang="es-AR"/>
        </a:p>
      </dgm:t>
    </dgm:pt>
    <dgm:pt modelId="{80CA4A91-A272-4BEA-B68C-CAF6D3B8F8E5}" type="pres">
      <dgm:prSet presAssocID="{F5618226-6D58-4FF5-B1FC-56C50E19C689}" presName="level2Shape" presStyleLbl="node3" presStyleIdx="4" presStyleCnt="5" custScaleX="128446" custScaleY="121105"/>
      <dgm:spPr/>
      <dgm:t>
        <a:bodyPr/>
        <a:lstStyle/>
        <a:p>
          <a:endParaRPr lang="es-AR"/>
        </a:p>
      </dgm:t>
    </dgm:pt>
    <dgm:pt modelId="{EDC6C795-AA3E-4727-99A2-322E982C756F}" type="pres">
      <dgm:prSet presAssocID="{F5618226-6D58-4FF5-B1FC-56C50E19C689}" presName="hierChild3" presStyleCnt="0"/>
      <dgm:spPr/>
      <dgm:t>
        <a:bodyPr/>
        <a:lstStyle/>
        <a:p>
          <a:endParaRPr lang="es-AR"/>
        </a:p>
      </dgm:t>
    </dgm:pt>
    <dgm:pt modelId="{AFC6239C-2565-45A0-A9C8-04DE93657B65}" type="pres">
      <dgm:prSet presAssocID="{0B483E14-CA6F-4B2F-A430-53ECF924C771}" presName="bgShapesFlow" presStyleCnt="0"/>
      <dgm:spPr/>
      <dgm:t>
        <a:bodyPr/>
        <a:lstStyle/>
        <a:p>
          <a:endParaRPr lang="es-AR"/>
        </a:p>
      </dgm:t>
    </dgm:pt>
  </dgm:ptLst>
  <dgm:cxnLst>
    <dgm:cxn modelId="{B99331FA-C7E3-49A1-83D6-37F992D51937}" srcId="{72E09D1D-6CDD-4B6F-8193-206C55F1F2BB}" destId="{7A2267D0-8024-47E8-9533-DBB063A5AE38}" srcOrd="1" destOrd="0" parTransId="{0D1AFC38-205E-45DE-97B7-0C6A274A138D}" sibTransId="{00486A3A-BF71-4490-9027-AAA65E8CB59D}"/>
    <dgm:cxn modelId="{BBCD9EA8-0443-415D-BAB5-0AD92AA45261}" type="presOf" srcId="{C7D3A0B3-8F37-4BFF-B11A-0E9B303E3C97}" destId="{124D5258-4B2F-491A-9926-6C02A6BF7A9C}" srcOrd="0" destOrd="0" presId="urn:microsoft.com/office/officeart/2005/8/layout/hierarchy6"/>
    <dgm:cxn modelId="{886FE743-6D81-4F26-BC78-D1EFBA49C4D2}" srcId="{0B483E14-CA6F-4B2F-A430-53ECF924C771}" destId="{72E09D1D-6CDD-4B6F-8193-206C55F1F2BB}" srcOrd="0" destOrd="0" parTransId="{1E14133D-B1A3-4D89-8D8F-3F782019328E}" sibTransId="{AE8F2C48-6FF1-4CBE-AFC7-3DAE92B768B7}"/>
    <dgm:cxn modelId="{C559FFC3-C8FC-4001-85F6-1AA69DEBA8CF}" type="presOf" srcId="{F46FDABA-5129-452B-B09D-0CB133CA720C}" destId="{85461579-D5FC-4F2E-884C-D72BC68CF2EB}" srcOrd="0" destOrd="0" presId="urn:microsoft.com/office/officeart/2005/8/layout/hierarchy6"/>
    <dgm:cxn modelId="{A54D80B4-D346-454D-9021-472663F2E9BC}" type="presOf" srcId="{0D1AFC38-205E-45DE-97B7-0C6A274A138D}" destId="{459F7E98-B5C5-44AC-9924-321CFC6D7C77}" srcOrd="0" destOrd="0" presId="urn:microsoft.com/office/officeart/2005/8/layout/hierarchy6"/>
    <dgm:cxn modelId="{D48BF30A-E8B1-45DD-82D3-80DD9A71EE5A}" srcId="{5868EE71-DF69-47FC-9176-42B21968A607}" destId="{2220DDC9-6A53-4B41-AA0B-1D1AE177D83C}" srcOrd="0" destOrd="0" parTransId="{A213121B-39F3-4FD3-A6F8-5D2FA58F5745}" sibTransId="{25E51EA0-3614-4EEE-A225-E39D39775BB1}"/>
    <dgm:cxn modelId="{1EAB59C9-18D3-4384-B2E4-D5AE235027AA}" srcId="{72E09D1D-6CDD-4B6F-8193-206C55F1F2BB}" destId="{2484D9A2-6414-48C7-B7E9-B666C40D00F8}" srcOrd="4" destOrd="0" parTransId="{8132705D-237F-43CA-9F03-5AF96650761C}" sibTransId="{688E0DD0-F9FC-4AE6-A181-4FDBF7716028}"/>
    <dgm:cxn modelId="{D09C4137-7FF2-4AE9-89AA-F6B7DDAAA8E5}" type="presOf" srcId="{9E9B374D-7B78-4E29-9E58-771C2313D9F6}" destId="{F81CC8C0-D067-434F-8CE1-2A8AD60DAA8F}" srcOrd="0" destOrd="0" presId="urn:microsoft.com/office/officeart/2005/8/layout/hierarchy6"/>
    <dgm:cxn modelId="{E5C58520-C2E9-4D80-80BC-24B36863404C}" type="presOf" srcId="{76DEC8F4-5FA6-4596-A31D-4A4B030908FE}" destId="{175ECDBC-9180-4FE5-A970-72B0BC60D1CC}" srcOrd="0" destOrd="0" presId="urn:microsoft.com/office/officeart/2005/8/layout/hierarchy6"/>
    <dgm:cxn modelId="{E7D44DE9-4325-46C8-9E25-40D7DD445829}" type="presOf" srcId="{F5618226-6D58-4FF5-B1FC-56C50E19C689}" destId="{80CA4A91-A272-4BEA-B68C-CAF6D3B8F8E5}" srcOrd="0" destOrd="0" presId="urn:microsoft.com/office/officeart/2005/8/layout/hierarchy6"/>
    <dgm:cxn modelId="{56C6C033-42C4-4949-95BC-86B7302A88F2}" type="presOf" srcId="{2220DDC9-6A53-4B41-AA0B-1D1AE177D83C}" destId="{AF1849B1-9073-4ED4-BAD4-F9CC19DFDC7E}" srcOrd="0" destOrd="0" presId="urn:microsoft.com/office/officeart/2005/8/layout/hierarchy6"/>
    <dgm:cxn modelId="{9658A5EE-F32D-4215-9886-D9529A788C16}" srcId="{72E09D1D-6CDD-4B6F-8193-206C55F1F2BB}" destId="{165E59CD-F5EF-44D8-99CF-4B7DC324FC57}" srcOrd="2" destOrd="0" parTransId="{4C4F0DF4-52E4-4ECD-ADD3-E5AC3C305DF2}" sibTransId="{846394CA-ACE8-499E-A01A-A91D42AECC81}"/>
    <dgm:cxn modelId="{ED45059F-2D10-49BC-950E-A5A52CA90249}" type="presOf" srcId="{5868EE71-DF69-47FC-9176-42B21968A607}" destId="{1C69ED82-BF40-4CEA-99CF-BD3617047F16}" srcOrd="0" destOrd="0" presId="urn:microsoft.com/office/officeart/2005/8/layout/hierarchy6"/>
    <dgm:cxn modelId="{34DEFBB5-4AC6-4900-A17B-30F4194A027E}" type="presOf" srcId="{B3A23EAE-6ADE-4488-BE4A-D82BA6C6C97C}" destId="{C9F798E7-A7AD-495E-B8F1-7E2C07B2DAA6}" srcOrd="0" destOrd="0" presId="urn:microsoft.com/office/officeart/2005/8/layout/hierarchy6"/>
    <dgm:cxn modelId="{42E18A5C-D200-4E47-BDE2-E839361957B0}" type="presOf" srcId="{0B483E14-CA6F-4B2F-A430-53ECF924C771}" destId="{A7F28090-EC5B-4D0E-A2DB-5861C590E952}" srcOrd="0" destOrd="0" presId="urn:microsoft.com/office/officeart/2005/8/layout/hierarchy6"/>
    <dgm:cxn modelId="{ADB6840E-FD64-4941-BE88-01A37C82DFD8}" srcId="{7A2267D0-8024-47E8-9533-DBB063A5AE38}" destId="{DC062A4F-5DCC-4199-9DAE-58FC39BF29CF}" srcOrd="0" destOrd="0" parTransId="{76DEC8F4-5FA6-4596-A31D-4A4B030908FE}" sibTransId="{799D62DE-8D34-42E8-AEDB-625D1F4E511E}"/>
    <dgm:cxn modelId="{178FFBDC-6EAF-42A5-A2AC-82AEB860640C}" type="presOf" srcId="{BF8EC5EC-0575-47A5-BEC3-C8C21E5AD752}" destId="{ACDE35CF-38FD-4FFA-800E-D43C15D273DD}" srcOrd="0" destOrd="0" presId="urn:microsoft.com/office/officeart/2005/8/layout/hierarchy6"/>
    <dgm:cxn modelId="{9F459362-72B0-4EA3-B078-08D91FF1B5AC}" srcId="{BF8EC5EC-0575-47A5-BEC3-C8C21E5AD752}" destId="{9E9B374D-7B78-4E29-9E58-771C2313D9F6}" srcOrd="0" destOrd="0" parTransId="{5EB813C7-CFFB-4F5C-8A7F-E93BEF3D26AB}" sibTransId="{077600CC-A418-4649-AA2D-9F0266F0B6BF}"/>
    <dgm:cxn modelId="{0034744F-8A80-433C-A25D-B171B7839025}" srcId="{72E09D1D-6CDD-4B6F-8193-206C55F1F2BB}" destId="{5868EE71-DF69-47FC-9176-42B21968A607}" srcOrd="3" destOrd="0" parTransId="{DAA9BF66-2FCA-43D2-8E3A-C6B8CF2F26E3}" sibTransId="{D0646683-3AB4-400B-8CD5-7C246AC0C8ED}"/>
    <dgm:cxn modelId="{3789969E-7039-4DAA-9DD2-BBDB8FA38729}" type="presOf" srcId="{DAA9BF66-2FCA-43D2-8E3A-C6B8CF2F26E3}" destId="{0E8D584C-1BC8-47A7-8216-73452EA74B12}" srcOrd="0" destOrd="0" presId="urn:microsoft.com/office/officeart/2005/8/layout/hierarchy6"/>
    <dgm:cxn modelId="{8A515146-F69A-4793-8AEC-205C700B1B12}" type="presOf" srcId="{2484D9A2-6414-48C7-B7E9-B666C40D00F8}" destId="{4C6DFE6F-D69D-4ECB-BD4D-53495CF08645}" srcOrd="0" destOrd="0" presId="urn:microsoft.com/office/officeart/2005/8/layout/hierarchy6"/>
    <dgm:cxn modelId="{95C9DF0C-BE8B-4163-A9AA-05CD07A29B0F}" type="presOf" srcId="{69F21A36-2BB1-4694-8A20-68976199A957}" destId="{C12B3445-CA8C-45FC-8DBC-BF1C7A555AAA}" srcOrd="0" destOrd="0" presId="urn:microsoft.com/office/officeart/2005/8/layout/hierarchy6"/>
    <dgm:cxn modelId="{F592D5F7-FF01-471C-A22C-7FFB8D00C913}" type="presOf" srcId="{4C4F0DF4-52E4-4ECD-ADD3-E5AC3C305DF2}" destId="{9BA2DC23-7F98-441E-A030-A81CC1193C7D}" srcOrd="0" destOrd="0" presId="urn:microsoft.com/office/officeart/2005/8/layout/hierarchy6"/>
    <dgm:cxn modelId="{070A3146-8695-4377-812B-28F8EA1A96C3}" type="presOf" srcId="{5EB813C7-CFFB-4F5C-8A7F-E93BEF3D26AB}" destId="{44BF2ED2-F899-498F-9BE0-5A13D86C9B91}" srcOrd="0" destOrd="0" presId="urn:microsoft.com/office/officeart/2005/8/layout/hierarchy6"/>
    <dgm:cxn modelId="{610CE3C5-0421-4BEB-8ABB-545C73F92518}" type="presOf" srcId="{72E09D1D-6CDD-4B6F-8193-206C55F1F2BB}" destId="{71B24D55-E7D5-4DE5-AFD3-6088DCF64FD9}" srcOrd="0" destOrd="0" presId="urn:microsoft.com/office/officeart/2005/8/layout/hierarchy6"/>
    <dgm:cxn modelId="{71A59329-6559-4417-829D-FD49DE50AF15}" type="presOf" srcId="{A213121B-39F3-4FD3-A6F8-5D2FA58F5745}" destId="{E73768D9-0DF4-427D-B245-83D233090F9B}" srcOrd="0" destOrd="0" presId="urn:microsoft.com/office/officeart/2005/8/layout/hierarchy6"/>
    <dgm:cxn modelId="{EB614CE9-21C9-4CF7-95E1-D4E78800EF1E}" srcId="{165E59CD-F5EF-44D8-99CF-4B7DC324FC57}" destId="{B3A23EAE-6ADE-4488-BE4A-D82BA6C6C97C}" srcOrd="0" destOrd="0" parTransId="{69F21A36-2BB1-4694-8A20-68976199A957}" sibTransId="{6E1DB99E-1E92-410A-81F1-5096DEAF17F4}"/>
    <dgm:cxn modelId="{A1785778-7C0D-4909-900E-746E750E5E48}" type="presOf" srcId="{8132705D-237F-43CA-9F03-5AF96650761C}" destId="{B055675D-A629-4C20-A0B1-4CB1F658589C}" srcOrd="0" destOrd="0" presId="urn:microsoft.com/office/officeart/2005/8/layout/hierarchy6"/>
    <dgm:cxn modelId="{7E2CB32B-D281-40B4-9B77-083A590638A3}" type="presOf" srcId="{165E59CD-F5EF-44D8-99CF-4B7DC324FC57}" destId="{A85B5DCC-B49A-4F40-B77C-6D5DA103F4D5}" srcOrd="0" destOrd="0" presId="urn:microsoft.com/office/officeart/2005/8/layout/hierarchy6"/>
    <dgm:cxn modelId="{0B29E327-DE2D-468C-806F-BC2AB7B349FE}" type="presOf" srcId="{7A2267D0-8024-47E8-9533-DBB063A5AE38}" destId="{C342EBEF-B219-417C-BF9F-F971B2BD00CA}" srcOrd="0" destOrd="0" presId="urn:microsoft.com/office/officeart/2005/8/layout/hierarchy6"/>
    <dgm:cxn modelId="{F964BBA7-9C6A-4C0C-A353-DE94905B2D76}" type="presOf" srcId="{DC062A4F-5DCC-4199-9DAE-58FC39BF29CF}" destId="{822D17A8-4226-467A-9DFC-B4B693E0CAB6}" srcOrd="0" destOrd="0" presId="urn:microsoft.com/office/officeart/2005/8/layout/hierarchy6"/>
    <dgm:cxn modelId="{D7B8D464-BD1D-43EA-8CE3-F83017246AFA}" srcId="{2484D9A2-6414-48C7-B7E9-B666C40D00F8}" destId="{F5618226-6D58-4FF5-B1FC-56C50E19C689}" srcOrd="0" destOrd="0" parTransId="{C7D3A0B3-8F37-4BFF-B11A-0E9B303E3C97}" sibTransId="{EF5CBBDF-A1D1-48BE-912D-6ABBB5662BD5}"/>
    <dgm:cxn modelId="{1B3640A2-9F43-46B8-9DEE-CF0DD37E68CE}" srcId="{72E09D1D-6CDD-4B6F-8193-206C55F1F2BB}" destId="{BF8EC5EC-0575-47A5-BEC3-C8C21E5AD752}" srcOrd="0" destOrd="0" parTransId="{F46FDABA-5129-452B-B09D-0CB133CA720C}" sibTransId="{71B9DCD5-A0A6-407B-B6B5-38C87F6D7C03}"/>
    <dgm:cxn modelId="{8C5FF307-974B-4E85-A465-20C707E7EF82}" type="presParOf" srcId="{A7F28090-EC5B-4D0E-A2DB-5861C590E952}" destId="{621C9C7F-8DCC-4FAB-A629-9F97A280EDE6}" srcOrd="0" destOrd="0" presId="urn:microsoft.com/office/officeart/2005/8/layout/hierarchy6"/>
    <dgm:cxn modelId="{8F1A89F2-383F-47BE-8CE6-FA21A1998FD1}" type="presParOf" srcId="{621C9C7F-8DCC-4FAB-A629-9F97A280EDE6}" destId="{5CD7CD63-3937-4C69-B8E7-CBCBD7A6A6D4}" srcOrd="0" destOrd="0" presId="urn:microsoft.com/office/officeart/2005/8/layout/hierarchy6"/>
    <dgm:cxn modelId="{D0860F18-CD6F-475B-9574-98C737C79610}" type="presParOf" srcId="{5CD7CD63-3937-4C69-B8E7-CBCBD7A6A6D4}" destId="{F0251C47-853E-4A79-966F-256806FBC682}" srcOrd="0" destOrd="0" presId="urn:microsoft.com/office/officeart/2005/8/layout/hierarchy6"/>
    <dgm:cxn modelId="{DD700AFD-44A4-4921-A8C9-D6F931BF12BC}" type="presParOf" srcId="{F0251C47-853E-4A79-966F-256806FBC682}" destId="{71B24D55-E7D5-4DE5-AFD3-6088DCF64FD9}" srcOrd="0" destOrd="0" presId="urn:microsoft.com/office/officeart/2005/8/layout/hierarchy6"/>
    <dgm:cxn modelId="{20305C73-BF0F-472B-846F-43227F68B884}" type="presParOf" srcId="{F0251C47-853E-4A79-966F-256806FBC682}" destId="{64E328C1-2821-4304-9CBE-4BB62264E766}" srcOrd="1" destOrd="0" presId="urn:microsoft.com/office/officeart/2005/8/layout/hierarchy6"/>
    <dgm:cxn modelId="{B6C2A6C4-1E68-4F16-ABCA-C69FCB5CB860}" type="presParOf" srcId="{64E328C1-2821-4304-9CBE-4BB62264E766}" destId="{85461579-D5FC-4F2E-884C-D72BC68CF2EB}" srcOrd="0" destOrd="0" presId="urn:microsoft.com/office/officeart/2005/8/layout/hierarchy6"/>
    <dgm:cxn modelId="{B3FFAE13-A54D-4AF9-932F-CB5A5DE7DD7B}" type="presParOf" srcId="{64E328C1-2821-4304-9CBE-4BB62264E766}" destId="{9F218B16-78CD-4EED-9F56-F573267B0A77}" srcOrd="1" destOrd="0" presId="urn:microsoft.com/office/officeart/2005/8/layout/hierarchy6"/>
    <dgm:cxn modelId="{93BBD46B-9C75-4059-AE7C-E524092F01CA}" type="presParOf" srcId="{9F218B16-78CD-4EED-9F56-F573267B0A77}" destId="{ACDE35CF-38FD-4FFA-800E-D43C15D273DD}" srcOrd="0" destOrd="0" presId="urn:microsoft.com/office/officeart/2005/8/layout/hierarchy6"/>
    <dgm:cxn modelId="{870C3757-ED71-4123-B294-80CE2E672375}" type="presParOf" srcId="{9F218B16-78CD-4EED-9F56-F573267B0A77}" destId="{894A31D4-A80C-4276-934F-F7AB8C7AFE6A}" srcOrd="1" destOrd="0" presId="urn:microsoft.com/office/officeart/2005/8/layout/hierarchy6"/>
    <dgm:cxn modelId="{7BE1D0FF-9E93-46AB-8A54-A4BCB39B1011}" type="presParOf" srcId="{894A31D4-A80C-4276-934F-F7AB8C7AFE6A}" destId="{44BF2ED2-F899-498F-9BE0-5A13D86C9B91}" srcOrd="0" destOrd="0" presId="urn:microsoft.com/office/officeart/2005/8/layout/hierarchy6"/>
    <dgm:cxn modelId="{98290525-0877-49EE-9E72-01EC28878CC7}" type="presParOf" srcId="{894A31D4-A80C-4276-934F-F7AB8C7AFE6A}" destId="{32FE0282-00A8-40AB-9E68-8D68D73CE478}" srcOrd="1" destOrd="0" presId="urn:microsoft.com/office/officeart/2005/8/layout/hierarchy6"/>
    <dgm:cxn modelId="{8681CC6B-EDDC-4A85-842F-871553179911}" type="presParOf" srcId="{32FE0282-00A8-40AB-9E68-8D68D73CE478}" destId="{F81CC8C0-D067-434F-8CE1-2A8AD60DAA8F}" srcOrd="0" destOrd="0" presId="urn:microsoft.com/office/officeart/2005/8/layout/hierarchy6"/>
    <dgm:cxn modelId="{C14E9EB7-E2E1-454A-BAFA-8FB061484502}" type="presParOf" srcId="{32FE0282-00A8-40AB-9E68-8D68D73CE478}" destId="{4D9303EE-B543-41C9-AA43-15C81B2D9336}" srcOrd="1" destOrd="0" presId="urn:microsoft.com/office/officeart/2005/8/layout/hierarchy6"/>
    <dgm:cxn modelId="{2767DFE4-743C-48DA-8631-649A378A9115}" type="presParOf" srcId="{64E328C1-2821-4304-9CBE-4BB62264E766}" destId="{459F7E98-B5C5-44AC-9924-321CFC6D7C77}" srcOrd="2" destOrd="0" presId="urn:microsoft.com/office/officeart/2005/8/layout/hierarchy6"/>
    <dgm:cxn modelId="{B9FBB5DB-1C3C-4843-84BE-E8E420B2361A}" type="presParOf" srcId="{64E328C1-2821-4304-9CBE-4BB62264E766}" destId="{7436AD1A-BC81-4749-B2C9-DA0AF20C3A8A}" srcOrd="3" destOrd="0" presId="urn:microsoft.com/office/officeart/2005/8/layout/hierarchy6"/>
    <dgm:cxn modelId="{68C7EBA6-EAAA-40AF-8ADD-2185934926E8}" type="presParOf" srcId="{7436AD1A-BC81-4749-B2C9-DA0AF20C3A8A}" destId="{C342EBEF-B219-417C-BF9F-F971B2BD00CA}" srcOrd="0" destOrd="0" presId="urn:microsoft.com/office/officeart/2005/8/layout/hierarchy6"/>
    <dgm:cxn modelId="{CB58DC99-3549-4643-9D4B-8218687686BB}" type="presParOf" srcId="{7436AD1A-BC81-4749-B2C9-DA0AF20C3A8A}" destId="{98DCB986-6A6A-42A9-A18A-793D8F5122EF}" srcOrd="1" destOrd="0" presId="urn:microsoft.com/office/officeart/2005/8/layout/hierarchy6"/>
    <dgm:cxn modelId="{B527A325-6D02-405C-A7BB-0CC92693F0FF}" type="presParOf" srcId="{98DCB986-6A6A-42A9-A18A-793D8F5122EF}" destId="{175ECDBC-9180-4FE5-A970-72B0BC60D1CC}" srcOrd="0" destOrd="0" presId="urn:microsoft.com/office/officeart/2005/8/layout/hierarchy6"/>
    <dgm:cxn modelId="{50C0FAC0-AF42-4A45-9D6F-806F2FA2496C}" type="presParOf" srcId="{98DCB986-6A6A-42A9-A18A-793D8F5122EF}" destId="{E9F02DBE-D8A4-455D-AB0F-5283514E30BA}" srcOrd="1" destOrd="0" presId="urn:microsoft.com/office/officeart/2005/8/layout/hierarchy6"/>
    <dgm:cxn modelId="{30F3481B-0CF0-4B10-8D23-48F153514937}" type="presParOf" srcId="{E9F02DBE-D8A4-455D-AB0F-5283514E30BA}" destId="{822D17A8-4226-467A-9DFC-B4B693E0CAB6}" srcOrd="0" destOrd="0" presId="urn:microsoft.com/office/officeart/2005/8/layout/hierarchy6"/>
    <dgm:cxn modelId="{EE237392-2C99-429C-9977-9C2B4CA4D335}" type="presParOf" srcId="{E9F02DBE-D8A4-455D-AB0F-5283514E30BA}" destId="{B9B54235-4468-4546-81A2-AA65B431250E}" srcOrd="1" destOrd="0" presId="urn:microsoft.com/office/officeart/2005/8/layout/hierarchy6"/>
    <dgm:cxn modelId="{EC1CEF1B-43A6-44CA-B4E5-914B5011B14C}" type="presParOf" srcId="{64E328C1-2821-4304-9CBE-4BB62264E766}" destId="{9BA2DC23-7F98-441E-A030-A81CC1193C7D}" srcOrd="4" destOrd="0" presId="urn:microsoft.com/office/officeart/2005/8/layout/hierarchy6"/>
    <dgm:cxn modelId="{BC903000-588C-4A78-82AB-1FE2EA3B4B71}" type="presParOf" srcId="{64E328C1-2821-4304-9CBE-4BB62264E766}" destId="{B1B22521-46BF-48B9-A4D1-CA6C5676F839}" srcOrd="5" destOrd="0" presId="urn:microsoft.com/office/officeart/2005/8/layout/hierarchy6"/>
    <dgm:cxn modelId="{C22AF70D-6723-4AE8-BD44-83372C786AB0}" type="presParOf" srcId="{B1B22521-46BF-48B9-A4D1-CA6C5676F839}" destId="{A85B5DCC-B49A-4F40-B77C-6D5DA103F4D5}" srcOrd="0" destOrd="0" presId="urn:microsoft.com/office/officeart/2005/8/layout/hierarchy6"/>
    <dgm:cxn modelId="{C29597B3-A535-4EA6-B1FE-349028BCD147}" type="presParOf" srcId="{B1B22521-46BF-48B9-A4D1-CA6C5676F839}" destId="{DF312D2E-F210-4CDB-B181-924C31CB5F65}" srcOrd="1" destOrd="0" presId="urn:microsoft.com/office/officeart/2005/8/layout/hierarchy6"/>
    <dgm:cxn modelId="{930714CD-C3BC-4980-ADC5-9EAE91B87E2C}" type="presParOf" srcId="{DF312D2E-F210-4CDB-B181-924C31CB5F65}" destId="{C12B3445-CA8C-45FC-8DBC-BF1C7A555AAA}" srcOrd="0" destOrd="0" presId="urn:microsoft.com/office/officeart/2005/8/layout/hierarchy6"/>
    <dgm:cxn modelId="{97645098-9F08-4D41-AFC0-A6C327B834F4}" type="presParOf" srcId="{DF312D2E-F210-4CDB-B181-924C31CB5F65}" destId="{D726C66B-2D90-4CFD-BCBD-F72A338CC63C}" srcOrd="1" destOrd="0" presId="urn:microsoft.com/office/officeart/2005/8/layout/hierarchy6"/>
    <dgm:cxn modelId="{1DBCC4D0-4604-4F2A-BD4B-A1389EC6535C}" type="presParOf" srcId="{D726C66B-2D90-4CFD-BCBD-F72A338CC63C}" destId="{C9F798E7-A7AD-495E-B8F1-7E2C07B2DAA6}" srcOrd="0" destOrd="0" presId="urn:microsoft.com/office/officeart/2005/8/layout/hierarchy6"/>
    <dgm:cxn modelId="{C3A1BD87-CFCA-44A8-9661-8114BCB27BA3}" type="presParOf" srcId="{D726C66B-2D90-4CFD-BCBD-F72A338CC63C}" destId="{93EE73E8-FB96-4C5B-A1F8-FE04FAA855F3}" srcOrd="1" destOrd="0" presId="urn:microsoft.com/office/officeart/2005/8/layout/hierarchy6"/>
    <dgm:cxn modelId="{CFB19E5D-A092-41BE-B0BC-66F59D96ADC7}" type="presParOf" srcId="{64E328C1-2821-4304-9CBE-4BB62264E766}" destId="{0E8D584C-1BC8-47A7-8216-73452EA74B12}" srcOrd="6" destOrd="0" presId="urn:microsoft.com/office/officeart/2005/8/layout/hierarchy6"/>
    <dgm:cxn modelId="{4EC610F4-E01A-405E-BAFB-B2334337A86D}" type="presParOf" srcId="{64E328C1-2821-4304-9CBE-4BB62264E766}" destId="{794F9752-433C-4B80-BA99-6457EC68640B}" srcOrd="7" destOrd="0" presId="urn:microsoft.com/office/officeart/2005/8/layout/hierarchy6"/>
    <dgm:cxn modelId="{7690D7F7-659D-4F81-9772-9C2C479B00DF}" type="presParOf" srcId="{794F9752-433C-4B80-BA99-6457EC68640B}" destId="{1C69ED82-BF40-4CEA-99CF-BD3617047F16}" srcOrd="0" destOrd="0" presId="urn:microsoft.com/office/officeart/2005/8/layout/hierarchy6"/>
    <dgm:cxn modelId="{ED27A17B-7671-45A7-8534-F62E9BA49337}" type="presParOf" srcId="{794F9752-433C-4B80-BA99-6457EC68640B}" destId="{CFE94DFF-B83B-4575-95E8-AB59F6737CE7}" srcOrd="1" destOrd="0" presId="urn:microsoft.com/office/officeart/2005/8/layout/hierarchy6"/>
    <dgm:cxn modelId="{3376418E-A533-46AC-BE0A-CFEE736E9EE6}" type="presParOf" srcId="{CFE94DFF-B83B-4575-95E8-AB59F6737CE7}" destId="{E73768D9-0DF4-427D-B245-83D233090F9B}" srcOrd="0" destOrd="0" presId="urn:microsoft.com/office/officeart/2005/8/layout/hierarchy6"/>
    <dgm:cxn modelId="{F86FA2D3-647C-4AC5-BA1E-C4A203B411D0}" type="presParOf" srcId="{CFE94DFF-B83B-4575-95E8-AB59F6737CE7}" destId="{0103D78C-3DC0-4898-8E45-5DD2EDCC64D7}" srcOrd="1" destOrd="0" presId="urn:microsoft.com/office/officeart/2005/8/layout/hierarchy6"/>
    <dgm:cxn modelId="{2E431E24-6475-413D-BC70-BF80022BC1EF}" type="presParOf" srcId="{0103D78C-3DC0-4898-8E45-5DD2EDCC64D7}" destId="{AF1849B1-9073-4ED4-BAD4-F9CC19DFDC7E}" srcOrd="0" destOrd="0" presId="urn:microsoft.com/office/officeart/2005/8/layout/hierarchy6"/>
    <dgm:cxn modelId="{F559FC01-DFA0-473B-A88B-04843CB0D359}" type="presParOf" srcId="{0103D78C-3DC0-4898-8E45-5DD2EDCC64D7}" destId="{E5A7643F-9800-4F6A-9A67-D213B292BAA8}" srcOrd="1" destOrd="0" presId="urn:microsoft.com/office/officeart/2005/8/layout/hierarchy6"/>
    <dgm:cxn modelId="{A91976C3-043C-4338-A2D9-758F34A79E31}" type="presParOf" srcId="{64E328C1-2821-4304-9CBE-4BB62264E766}" destId="{B055675D-A629-4C20-A0B1-4CB1F658589C}" srcOrd="8" destOrd="0" presId="urn:microsoft.com/office/officeart/2005/8/layout/hierarchy6"/>
    <dgm:cxn modelId="{1F898470-5D9D-4F84-9FD1-AF8C46A049EE}" type="presParOf" srcId="{64E328C1-2821-4304-9CBE-4BB62264E766}" destId="{8F238D7C-0FB0-4DEF-A110-C66737ACFE8B}" srcOrd="9" destOrd="0" presId="urn:microsoft.com/office/officeart/2005/8/layout/hierarchy6"/>
    <dgm:cxn modelId="{DA5FB4A3-C600-4CC8-A0B2-92257BD598CE}" type="presParOf" srcId="{8F238D7C-0FB0-4DEF-A110-C66737ACFE8B}" destId="{4C6DFE6F-D69D-4ECB-BD4D-53495CF08645}" srcOrd="0" destOrd="0" presId="urn:microsoft.com/office/officeart/2005/8/layout/hierarchy6"/>
    <dgm:cxn modelId="{622DC7CF-9055-41E3-BA59-605A052F2F9C}" type="presParOf" srcId="{8F238D7C-0FB0-4DEF-A110-C66737ACFE8B}" destId="{CEA9D32C-A3B1-442E-A349-E58D725F4E96}" srcOrd="1" destOrd="0" presId="urn:microsoft.com/office/officeart/2005/8/layout/hierarchy6"/>
    <dgm:cxn modelId="{102E93E4-CC96-46B0-BA5F-7B7954DBA182}" type="presParOf" srcId="{CEA9D32C-A3B1-442E-A349-E58D725F4E96}" destId="{124D5258-4B2F-491A-9926-6C02A6BF7A9C}" srcOrd="0" destOrd="0" presId="urn:microsoft.com/office/officeart/2005/8/layout/hierarchy6"/>
    <dgm:cxn modelId="{151BC08C-9AE0-400E-97EB-37E47CD9FC17}" type="presParOf" srcId="{CEA9D32C-A3B1-442E-A349-E58D725F4E96}" destId="{2A609FAD-3D8E-4B29-B29E-81FC05225D08}" srcOrd="1" destOrd="0" presId="urn:microsoft.com/office/officeart/2005/8/layout/hierarchy6"/>
    <dgm:cxn modelId="{023B72E4-6715-4762-B788-4A3FE36D3FF8}" type="presParOf" srcId="{2A609FAD-3D8E-4B29-B29E-81FC05225D08}" destId="{80CA4A91-A272-4BEA-B68C-CAF6D3B8F8E5}" srcOrd="0" destOrd="0" presId="urn:microsoft.com/office/officeart/2005/8/layout/hierarchy6"/>
    <dgm:cxn modelId="{1DC718E2-635E-4AAA-9823-1A2EB1803724}" type="presParOf" srcId="{2A609FAD-3D8E-4B29-B29E-81FC05225D08}" destId="{EDC6C795-AA3E-4727-99A2-322E982C756F}" srcOrd="1" destOrd="0" presId="urn:microsoft.com/office/officeart/2005/8/layout/hierarchy6"/>
    <dgm:cxn modelId="{29B3A18C-4650-4075-BCEF-9173DB7E4637}" type="presParOf" srcId="{A7F28090-EC5B-4D0E-A2DB-5861C590E952}" destId="{AFC6239C-2565-45A0-A9C8-04DE93657B6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11C866-E09F-4A0D-838A-972CA55BB162}" type="doc">
      <dgm:prSet loTypeId="urn:microsoft.com/office/officeart/2005/8/layout/vList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AR"/>
        </a:p>
      </dgm:t>
    </dgm:pt>
    <dgm:pt modelId="{B5AA4A0D-E1A2-4728-8F0D-6740C180057C}">
      <dgm:prSet phldrT="[Texto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AR" sz="1600" dirty="0" smtClean="0"/>
            <a:t>Reciclables</a:t>
          </a:r>
          <a:endParaRPr lang="es-AR" sz="1600" dirty="0"/>
        </a:p>
      </dgm:t>
    </dgm:pt>
    <dgm:pt modelId="{C4B35778-0725-478F-BB95-1FFA6647B6D4}" type="parTrans" cxnId="{FB2A28A2-F725-4BE7-8F5E-D35DB18E81EE}">
      <dgm:prSet/>
      <dgm:spPr/>
      <dgm:t>
        <a:bodyPr/>
        <a:lstStyle/>
        <a:p>
          <a:endParaRPr lang="es-AR"/>
        </a:p>
      </dgm:t>
    </dgm:pt>
    <dgm:pt modelId="{57530303-5DE0-4A83-B798-6AA339ACC195}" type="sibTrans" cxnId="{FB2A28A2-F725-4BE7-8F5E-D35DB18E81EE}">
      <dgm:prSet/>
      <dgm:spPr/>
      <dgm:t>
        <a:bodyPr/>
        <a:lstStyle/>
        <a:p>
          <a:endParaRPr lang="es-AR"/>
        </a:p>
      </dgm:t>
    </dgm:pt>
    <dgm:pt modelId="{A2C405D2-2A0A-405F-BA1C-87C818FA87CB}">
      <dgm:prSet phldrT="[Texto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s-AR" dirty="0" smtClean="0"/>
            <a:t>Orgánicos</a:t>
          </a:r>
          <a:endParaRPr lang="es-AR" dirty="0"/>
        </a:p>
      </dgm:t>
    </dgm:pt>
    <dgm:pt modelId="{90731CE6-7DEE-4F04-B5F5-D8F97A43894B}" type="parTrans" cxnId="{DBA71367-C000-4B68-AEEF-9E8D8B6FA0E3}">
      <dgm:prSet/>
      <dgm:spPr/>
      <dgm:t>
        <a:bodyPr/>
        <a:lstStyle/>
        <a:p>
          <a:endParaRPr lang="es-AR"/>
        </a:p>
      </dgm:t>
    </dgm:pt>
    <dgm:pt modelId="{E3EDCD9E-20E5-45CF-A4D8-5D1AE0685A10}" type="sibTrans" cxnId="{DBA71367-C000-4B68-AEEF-9E8D8B6FA0E3}">
      <dgm:prSet/>
      <dgm:spPr/>
      <dgm:t>
        <a:bodyPr/>
        <a:lstStyle/>
        <a:p>
          <a:endParaRPr lang="es-AR"/>
        </a:p>
      </dgm:t>
    </dgm:pt>
    <dgm:pt modelId="{6B26BFBD-7A20-4FBC-BB01-D242350BCCAC}">
      <dgm:prSet phldrT="[Texto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s-AR" dirty="0" smtClean="0"/>
            <a:t>Restos de comida, servilletas con restos de comida, pelos, yerba, té , café.</a:t>
          </a:r>
          <a:endParaRPr lang="es-AR" dirty="0"/>
        </a:p>
      </dgm:t>
    </dgm:pt>
    <dgm:pt modelId="{4900E385-2232-4C70-8091-9926471744DA}" type="parTrans" cxnId="{22963149-622D-4B2E-941B-7DC6C08CDF92}">
      <dgm:prSet/>
      <dgm:spPr/>
      <dgm:t>
        <a:bodyPr/>
        <a:lstStyle/>
        <a:p>
          <a:endParaRPr lang="es-AR"/>
        </a:p>
      </dgm:t>
    </dgm:pt>
    <dgm:pt modelId="{820B5124-C582-497C-8372-51BD2E639AFE}" type="sibTrans" cxnId="{22963149-622D-4B2E-941B-7DC6C08CDF92}">
      <dgm:prSet/>
      <dgm:spPr/>
      <dgm:t>
        <a:bodyPr/>
        <a:lstStyle/>
        <a:p>
          <a:endParaRPr lang="es-AR"/>
        </a:p>
      </dgm:t>
    </dgm:pt>
    <dgm:pt modelId="{0C0C2477-DA28-40C0-ABEF-6E752FA597EE}">
      <dgm:prSet phldrT="[Texto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AR" dirty="0" smtClean="0"/>
            <a:t>Basura</a:t>
          </a:r>
          <a:endParaRPr lang="es-AR" dirty="0"/>
        </a:p>
      </dgm:t>
    </dgm:pt>
    <dgm:pt modelId="{C566F71D-F421-4DC7-9409-DD7C81644FAB}" type="parTrans" cxnId="{51799E60-9379-4B02-A3B5-6DCDACB3A20E}">
      <dgm:prSet/>
      <dgm:spPr/>
      <dgm:t>
        <a:bodyPr/>
        <a:lstStyle/>
        <a:p>
          <a:endParaRPr lang="es-AR"/>
        </a:p>
      </dgm:t>
    </dgm:pt>
    <dgm:pt modelId="{5541EBFB-F420-450E-8554-87059F73CF95}" type="sibTrans" cxnId="{51799E60-9379-4B02-A3B5-6DCDACB3A20E}">
      <dgm:prSet/>
      <dgm:spPr/>
      <dgm:t>
        <a:bodyPr/>
        <a:lstStyle/>
        <a:p>
          <a:endParaRPr lang="es-AR"/>
        </a:p>
      </dgm:t>
    </dgm:pt>
    <dgm:pt modelId="{3A89DF91-1D46-4F8B-A1A9-D3BA9304E06C}">
      <dgm:prSet phldrT="[Texto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AR" dirty="0" smtClean="0"/>
            <a:t>Residuos de baño: papel higiénico, pañales, algodones,  apósitos.</a:t>
          </a:r>
          <a:endParaRPr lang="es-AR" dirty="0"/>
        </a:p>
      </dgm:t>
    </dgm:pt>
    <dgm:pt modelId="{61865613-9F94-44D6-B323-722584D98FBB}" type="parTrans" cxnId="{4233161D-74E7-463F-ACCA-6FB475136B0D}">
      <dgm:prSet/>
      <dgm:spPr/>
      <dgm:t>
        <a:bodyPr/>
        <a:lstStyle/>
        <a:p>
          <a:endParaRPr lang="es-AR"/>
        </a:p>
      </dgm:t>
    </dgm:pt>
    <dgm:pt modelId="{E295FBCD-4109-4188-B7FD-43DA2A1AA314}" type="sibTrans" cxnId="{4233161D-74E7-463F-ACCA-6FB475136B0D}">
      <dgm:prSet/>
      <dgm:spPr/>
      <dgm:t>
        <a:bodyPr/>
        <a:lstStyle/>
        <a:p>
          <a:endParaRPr lang="es-AR"/>
        </a:p>
      </dgm:t>
    </dgm:pt>
    <dgm:pt modelId="{F98C722C-4A99-4A36-AB43-F9AA2BE671FB}">
      <dgm:prSet custT="1"/>
      <dgm:spPr/>
      <dgm:t>
        <a:bodyPr/>
        <a:lstStyle/>
        <a:p>
          <a:r>
            <a:rPr lang="es-AR" sz="1400" dirty="0" smtClean="0"/>
            <a:t>"Lo más limpios posible"</a:t>
          </a:r>
          <a:endParaRPr lang="es-AR" sz="1400" dirty="0"/>
        </a:p>
      </dgm:t>
    </dgm:pt>
    <dgm:pt modelId="{EC9BE132-861A-4359-93B2-12F0F58563F2}" type="parTrans" cxnId="{AB715BD7-47B7-4623-8B5D-17E482779CCA}">
      <dgm:prSet/>
      <dgm:spPr/>
      <dgm:t>
        <a:bodyPr/>
        <a:lstStyle/>
        <a:p>
          <a:endParaRPr lang="es-AR"/>
        </a:p>
      </dgm:t>
    </dgm:pt>
    <dgm:pt modelId="{24CE1876-32EC-40BE-AD31-25CDE4504C62}" type="sibTrans" cxnId="{AB715BD7-47B7-4623-8B5D-17E482779CCA}">
      <dgm:prSet/>
      <dgm:spPr/>
      <dgm:t>
        <a:bodyPr/>
        <a:lstStyle/>
        <a:p>
          <a:endParaRPr lang="es-AR"/>
        </a:p>
      </dgm:t>
    </dgm:pt>
    <dgm:pt modelId="{229B02B6-1931-4A02-9F37-9234B93BE248}">
      <dgm:prSet phldrT="[Texto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AR" sz="1200" dirty="0" smtClean="0"/>
            <a:t>Cartón, papel, envases de plástico, aluminio tetra brick, vidrio.</a:t>
          </a:r>
          <a:endParaRPr lang="es-AR" sz="1200" dirty="0"/>
        </a:p>
      </dgm:t>
    </dgm:pt>
    <dgm:pt modelId="{FD28CF51-02D7-4BE5-97D7-6EB3764048BA}" type="sibTrans" cxnId="{C9CAD56E-DE21-4E69-B562-C0ABF3FD9D0F}">
      <dgm:prSet/>
      <dgm:spPr/>
      <dgm:t>
        <a:bodyPr/>
        <a:lstStyle/>
        <a:p>
          <a:endParaRPr lang="es-AR"/>
        </a:p>
      </dgm:t>
    </dgm:pt>
    <dgm:pt modelId="{70DC3176-628F-4ED1-8276-57CD90095AAB}" type="parTrans" cxnId="{C9CAD56E-DE21-4E69-B562-C0ABF3FD9D0F}">
      <dgm:prSet/>
      <dgm:spPr/>
      <dgm:t>
        <a:bodyPr/>
        <a:lstStyle/>
        <a:p>
          <a:endParaRPr lang="es-AR"/>
        </a:p>
      </dgm:t>
    </dgm:pt>
    <dgm:pt modelId="{5483EDBC-DB04-4DF1-999E-ADD5E695F691}" type="pres">
      <dgm:prSet presAssocID="{7711C866-E09F-4A0D-838A-972CA55BB162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A36D65CA-95BE-4147-8EE0-EB2DFDC19F55}" type="pres">
      <dgm:prSet presAssocID="{B5AA4A0D-E1A2-4728-8F0D-6740C180057C}" presName="comp" presStyleCnt="0"/>
      <dgm:spPr/>
    </dgm:pt>
    <dgm:pt modelId="{773E3810-8B5C-4607-AA8E-26B510608820}" type="pres">
      <dgm:prSet presAssocID="{B5AA4A0D-E1A2-4728-8F0D-6740C180057C}" presName="box" presStyleLbl="node1" presStyleIdx="0" presStyleCnt="3"/>
      <dgm:spPr/>
      <dgm:t>
        <a:bodyPr/>
        <a:lstStyle/>
        <a:p>
          <a:endParaRPr lang="es-AR"/>
        </a:p>
      </dgm:t>
    </dgm:pt>
    <dgm:pt modelId="{1E26FCAE-1BD8-44C8-8DFA-B015AFEAC32C}" type="pres">
      <dgm:prSet presAssocID="{B5AA4A0D-E1A2-4728-8F0D-6740C180057C}" presName="img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AR"/>
        </a:p>
      </dgm:t>
    </dgm:pt>
    <dgm:pt modelId="{FF8D6DA3-805C-4B13-B04B-F10FBEBEA55E}" type="pres">
      <dgm:prSet presAssocID="{B5AA4A0D-E1A2-4728-8F0D-6740C180057C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EA17453-409F-4ADB-A524-2CF068C86533}" type="pres">
      <dgm:prSet presAssocID="{57530303-5DE0-4A83-B798-6AA339ACC195}" presName="spacer" presStyleCnt="0"/>
      <dgm:spPr/>
    </dgm:pt>
    <dgm:pt modelId="{F1D234B2-A439-443E-ABD5-F411F92E193B}" type="pres">
      <dgm:prSet presAssocID="{A2C405D2-2A0A-405F-BA1C-87C818FA87CB}" presName="comp" presStyleCnt="0"/>
      <dgm:spPr/>
    </dgm:pt>
    <dgm:pt modelId="{8362BC45-578F-424F-B77A-BC7CDDC25465}" type="pres">
      <dgm:prSet presAssocID="{A2C405D2-2A0A-405F-BA1C-87C818FA87CB}" presName="box" presStyleLbl="node1" presStyleIdx="1" presStyleCnt="3"/>
      <dgm:spPr/>
      <dgm:t>
        <a:bodyPr/>
        <a:lstStyle/>
        <a:p>
          <a:endParaRPr lang="es-AR"/>
        </a:p>
      </dgm:t>
    </dgm:pt>
    <dgm:pt modelId="{F53A58C5-BE69-4425-8F79-30285D95667C}" type="pres">
      <dgm:prSet presAssocID="{A2C405D2-2A0A-405F-BA1C-87C818FA87CB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AR"/>
        </a:p>
      </dgm:t>
    </dgm:pt>
    <dgm:pt modelId="{E901246D-C6EB-484C-9849-EC5C876E4BB5}" type="pres">
      <dgm:prSet presAssocID="{A2C405D2-2A0A-405F-BA1C-87C818FA87C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0C0C37B-4D45-4F47-AFF9-716B4756B503}" type="pres">
      <dgm:prSet presAssocID="{E3EDCD9E-20E5-45CF-A4D8-5D1AE0685A10}" presName="spacer" presStyleCnt="0"/>
      <dgm:spPr/>
    </dgm:pt>
    <dgm:pt modelId="{4E5FBC03-677A-4E83-B6DF-76CCB4B920F4}" type="pres">
      <dgm:prSet presAssocID="{0C0C2477-DA28-40C0-ABEF-6E752FA597EE}" presName="comp" presStyleCnt="0"/>
      <dgm:spPr/>
    </dgm:pt>
    <dgm:pt modelId="{4AACB753-5A95-4D86-8272-DCCFF6BFB83E}" type="pres">
      <dgm:prSet presAssocID="{0C0C2477-DA28-40C0-ABEF-6E752FA597EE}" presName="box" presStyleLbl="node1" presStyleIdx="2" presStyleCnt="3"/>
      <dgm:spPr/>
      <dgm:t>
        <a:bodyPr/>
        <a:lstStyle/>
        <a:p>
          <a:endParaRPr lang="es-AR"/>
        </a:p>
      </dgm:t>
    </dgm:pt>
    <dgm:pt modelId="{C4DFA8DD-3A4C-43AF-94EC-4C5D5BC3118A}" type="pres">
      <dgm:prSet presAssocID="{0C0C2477-DA28-40C0-ABEF-6E752FA597EE}" presName="img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s-AR"/>
        </a:p>
      </dgm:t>
    </dgm:pt>
    <dgm:pt modelId="{851D6D93-5286-45FC-90FA-3E136010D5E8}" type="pres">
      <dgm:prSet presAssocID="{0C0C2477-DA28-40C0-ABEF-6E752FA597EE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2E2C6D6F-CBDF-4A8E-A0F2-E5D824324F18}" type="presOf" srcId="{229B02B6-1931-4A02-9F37-9234B93BE248}" destId="{FF8D6DA3-805C-4B13-B04B-F10FBEBEA55E}" srcOrd="1" destOrd="1" presId="urn:microsoft.com/office/officeart/2005/8/layout/vList4"/>
    <dgm:cxn modelId="{C9CAD56E-DE21-4E69-B562-C0ABF3FD9D0F}" srcId="{B5AA4A0D-E1A2-4728-8F0D-6740C180057C}" destId="{229B02B6-1931-4A02-9F37-9234B93BE248}" srcOrd="0" destOrd="0" parTransId="{70DC3176-628F-4ED1-8276-57CD90095AAB}" sibTransId="{FD28CF51-02D7-4BE5-97D7-6EB3764048BA}"/>
    <dgm:cxn modelId="{22963149-622D-4B2E-941B-7DC6C08CDF92}" srcId="{A2C405D2-2A0A-405F-BA1C-87C818FA87CB}" destId="{6B26BFBD-7A20-4FBC-BB01-D242350BCCAC}" srcOrd="0" destOrd="0" parTransId="{4900E385-2232-4C70-8091-9926471744DA}" sibTransId="{820B5124-C582-497C-8372-51BD2E639AFE}"/>
    <dgm:cxn modelId="{51799E60-9379-4B02-A3B5-6DCDACB3A20E}" srcId="{7711C866-E09F-4A0D-838A-972CA55BB162}" destId="{0C0C2477-DA28-40C0-ABEF-6E752FA597EE}" srcOrd="2" destOrd="0" parTransId="{C566F71D-F421-4DC7-9409-DD7C81644FAB}" sibTransId="{5541EBFB-F420-450E-8554-87059F73CF95}"/>
    <dgm:cxn modelId="{99A7B8F0-658E-486E-9966-982799B95516}" type="presOf" srcId="{A2C405D2-2A0A-405F-BA1C-87C818FA87CB}" destId="{8362BC45-578F-424F-B77A-BC7CDDC25465}" srcOrd="0" destOrd="0" presId="urn:microsoft.com/office/officeart/2005/8/layout/vList4"/>
    <dgm:cxn modelId="{FB2A28A2-F725-4BE7-8F5E-D35DB18E81EE}" srcId="{7711C866-E09F-4A0D-838A-972CA55BB162}" destId="{B5AA4A0D-E1A2-4728-8F0D-6740C180057C}" srcOrd="0" destOrd="0" parTransId="{C4B35778-0725-478F-BB95-1FFA6647B6D4}" sibTransId="{57530303-5DE0-4A83-B798-6AA339ACC195}"/>
    <dgm:cxn modelId="{4233161D-74E7-463F-ACCA-6FB475136B0D}" srcId="{0C0C2477-DA28-40C0-ABEF-6E752FA597EE}" destId="{3A89DF91-1D46-4F8B-A1A9-D3BA9304E06C}" srcOrd="0" destOrd="0" parTransId="{61865613-9F94-44D6-B323-722584D98FBB}" sibTransId="{E295FBCD-4109-4188-B7FD-43DA2A1AA314}"/>
    <dgm:cxn modelId="{F2A09BC6-AE5B-460B-8878-C1144B610174}" type="presOf" srcId="{B5AA4A0D-E1A2-4728-8F0D-6740C180057C}" destId="{FF8D6DA3-805C-4B13-B04B-F10FBEBEA55E}" srcOrd="1" destOrd="0" presId="urn:microsoft.com/office/officeart/2005/8/layout/vList4"/>
    <dgm:cxn modelId="{7BA7686A-E3B4-4B17-93DE-1757B2C9B7DE}" type="presOf" srcId="{3A89DF91-1D46-4F8B-A1A9-D3BA9304E06C}" destId="{4AACB753-5A95-4D86-8272-DCCFF6BFB83E}" srcOrd="0" destOrd="1" presId="urn:microsoft.com/office/officeart/2005/8/layout/vList4"/>
    <dgm:cxn modelId="{DBA71367-C000-4B68-AEEF-9E8D8B6FA0E3}" srcId="{7711C866-E09F-4A0D-838A-972CA55BB162}" destId="{A2C405D2-2A0A-405F-BA1C-87C818FA87CB}" srcOrd="1" destOrd="0" parTransId="{90731CE6-7DEE-4F04-B5F5-D8F97A43894B}" sibTransId="{E3EDCD9E-20E5-45CF-A4D8-5D1AE0685A10}"/>
    <dgm:cxn modelId="{77EC4C83-3FAE-4F6A-80C1-DCCB22314F6C}" type="presOf" srcId="{0C0C2477-DA28-40C0-ABEF-6E752FA597EE}" destId="{4AACB753-5A95-4D86-8272-DCCFF6BFB83E}" srcOrd="0" destOrd="0" presId="urn:microsoft.com/office/officeart/2005/8/layout/vList4"/>
    <dgm:cxn modelId="{D412A09B-4353-4FAA-8D8B-CA2AFEA23DF4}" type="presOf" srcId="{B5AA4A0D-E1A2-4728-8F0D-6740C180057C}" destId="{773E3810-8B5C-4607-AA8E-26B510608820}" srcOrd="0" destOrd="0" presId="urn:microsoft.com/office/officeart/2005/8/layout/vList4"/>
    <dgm:cxn modelId="{CB2D7569-C36B-4E59-B195-E829ADF4419A}" type="presOf" srcId="{A2C405D2-2A0A-405F-BA1C-87C818FA87CB}" destId="{E901246D-C6EB-484C-9849-EC5C876E4BB5}" srcOrd="1" destOrd="0" presId="urn:microsoft.com/office/officeart/2005/8/layout/vList4"/>
    <dgm:cxn modelId="{73DC72C8-D619-411B-A66D-2B30FCEB47FF}" type="presOf" srcId="{F98C722C-4A99-4A36-AB43-F9AA2BE671FB}" destId="{773E3810-8B5C-4607-AA8E-26B510608820}" srcOrd="0" destOrd="2" presId="urn:microsoft.com/office/officeart/2005/8/layout/vList4"/>
    <dgm:cxn modelId="{F085291C-B570-4E66-A979-AE511A8CF574}" type="presOf" srcId="{6B26BFBD-7A20-4FBC-BB01-D242350BCCAC}" destId="{E901246D-C6EB-484C-9849-EC5C876E4BB5}" srcOrd="1" destOrd="1" presId="urn:microsoft.com/office/officeart/2005/8/layout/vList4"/>
    <dgm:cxn modelId="{AB715BD7-47B7-4623-8B5D-17E482779CCA}" srcId="{B5AA4A0D-E1A2-4728-8F0D-6740C180057C}" destId="{F98C722C-4A99-4A36-AB43-F9AA2BE671FB}" srcOrd="1" destOrd="0" parTransId="{EC9BE132-861A-4359-93B2-12F0F58563F2}" sibTransId="{24CE1876-32EC-40BE-AD31-25CDE4504C62}"/>
    <dgm:cxn modelId="{EF2FBF14-5DF1-4D5A-B779-F83AED9DCFCC}" type="presOf" srcId="{229B02B6-1931-4A02-9F37-9234B93BE248}" destId="{773E3810-8B5C-4607-AA8E-26B510608820}" srcOrd="0" destOrd="1" presId="urn:microsoft.com/office/officeart/2005/8/layout/vList4"/>
    <dgm:cxn modelId="{93351527-5B2B-4176-AA24-22E1E0296AF5}" type="presOf" srcId="{F98C722C-4A99-4A36-AB43-F9AA2BE671FB}" destId="{FF8D6DA3-805C-4B13-B04B-F10FBEBEA55E}" srcOrd="1" destOrd="2" presId="urn:microsoft.com/office/officeart/2005/8/layout/vList4"/>
    <dgm:cxn modelId="{C97B22DE-0AE5-41CB-9C6C-45769BC8CE91}" type="presOf" srcId="{6B26BFBD-7A20-4FBC-BB01-D242350BCCAC}" destId="{8362BC45-578F-424F-B77A-BC7CDDC25465}" srcOrd="0" destOrd="1" presId="urn:microsoft.com/office/officeart/2005/8/layout/vList4"/>
    <dgm:cxn modelId="{7C8947B8-3FDB-4FF0-AEBF-64906B24E5CF}" type="presOf" srcId="{7711C866-E09F-4A0D-838A-972CA55BB162}" destId="{5483EDBC-DB04-4DF1-999E-ADD5E695F691}" srcOrd="0" destOrd="0" presId="urn:microsoft.com/office/officeart/2005/8/layout/vList4"/>
    <dgm:cxn modelId="{D99C6AF2-BEF2-4CC6-8E7E-9CD792DA8176}" type="presOf" srcId="{0C0C2477-DA28-40C0-ABEF-6E752FA597EE}" destId="{851D6D93-5286-45FC-90FA-3E136010D5E8}" srcOrd="1" destOrd="0" presId="urn:microsoft.com/office/officeart/2005/8/layout/vList4"/>
    <dgm:cxn modelId="{98C9D335-C46D-42C1-9A01-8CC89F05AF54}" type="presOf" srcId="{3A89DF91-1D46-4F8B-A1A9-D3BA9304E06C}" destId="{851D6D93-5286-45FC-90FA-3E136010D5E8}" srcOrd="1" destOrd="1" presId="urn:microsoft.com/office/officeart/2005/8/layout/vList4"/>
    <dgm:cxn modelId="{3D016902-5DAE-420E-8799-3F2C3EA05EED}" type="presParOf" srcId="{5483EDBC-DB04-4DF1-999E-ADD5E695F691}" destId="{A36D65CA-95BE-4147-8EE0-EB2DFDC19F55}" srcOrd="0" destOrd="0" presId="urn:microsoft.com/office/officeart/2005/8/layout/vList4"/>
    <dgm:cxn modelId="{F2B896C3-FDF9-4C1F-A05A-744ADEE93B0B}" type="presParOf" srcId="{A36D65CA-95BE-4147-8EE0-EB2DFDC19F55}" destId="{773E3810-8B5C-4607-AA8E-26B510608820}" srcOrd="0" destOrd="0" presId="urn:microsoft.com/office/officeart/2005/8/layout/vList4"/>
    <dgm:cxn modelId="{B03D0220-BF18-4231-B9A0-A2EBADBB9045}" type="presParOf" srcId="{A36D65CA-95BE-4147-8EE0-EB2DFDC19F55}" destId="{1E26FCAE-1BD8-44C8-8DFA-B015AFEAC32C}" srcOrd="1" destOrd="0" presId="urn:microsoft.com/office/officeart/2005/8/layout/vList4"/>
    <dgm:cxn modelId="{DFC5D5C9-6D05-41FE-A701-142A35BBEFE7}" type="presParOf" srcId="{A36D65CA-95BE-4147-8EE0-EB2DFDC19F55}" destId="{FF8D6DA3-805C-4B13-B04B-F10FBEBEA55E}" srcOrd="2" destOrd="0" presId="urn:microsoft.com/office/officeart/2005/8/layout/vList4"/>
    <dgm:cxn modelId="{85681A49-2C63-411C-8EC4-E40286F6427E}" type="presParOf" srcId="{5483EDBC-DB04-4DF1-999E-ADD5E695F691}" destId="{EEA17453-409F-4ADB-A524-2CF068C86533}" srcOrd="1" destOrd="0" presId="urn:microsoft.com/office/officeart/2005/8/layout/vList4"/>
    <dgm:cxn modelId="{CA405659-3EB1-467D-AE91-483C1FC4CDD8}" type="presParOf" srcId="{5483EDBC-DB04-4DF1-999E-ADD5E695F691}" destId="{F1D234B2-A439-443E-ABD5-F411F92E193B}" srcOrd="2" destOrd="0" presId="urn:microsoft.com/office/officeart/2005/8/layout/vList4"/>
    <dgm:cxn modelId="{1A1B0F69-F6BB-4B69-9DFD-66F33F9E422A}" type="presParOf" srcId="{F1D234B2-A439-443E-ABD5-F411F92E193B}" destId="{8362BC45-578F-424F-B77A-BC7CDDC25465}" srcOrd="0" destOrd="0" presId="urn:microsoft.com/office/officeart/2005/8/layout/vList4"/>
    <dgm:cxn modelId="{991E4644-8AF5-4AEB-B5BF-C30709056952}" type="presParOf" srcId="{F1D234B2-A439-443E-ABD5-F411F92E193B}" destId="{F53A58C5-BE69-4425-8F79-30285D95667C}" srcOrd="1" destOrd="0" presId="urn:microsoft.com/office/officeart/2005/8/layout/vList4"/>
    <dgm:cxn modelId="{639EBDA7-6CDE-4001-8B83-E571C4A5B302}" type="presParOf" srcId="{F1D234B2-A439-443E-ABD5-F411F92E193B}" destId="{E901246D-C6EB-484C-9849-EC5C876E4BB5}" srcOrd="2" destOrd="0" presId="urn:microsoft.com/office/officeart/2005/8/layout/vList4"/>
    <dgm:cxn modelId="{0CB1DE19-14CD-45E5-A945-29D2821E42D9}" type="presParOf" srcId="{5483EDBC-DB04-4DF1-999E-ADD5E695F691}" destId="{60C0C37B-4D45-4F47-AFF9-716B4756B503}" srcOrd="3" destOrd="0" presId="urn:microsoft.com/office/officeart/2005/8/layout/vList4"/>
    <dgm:cxn modelId="{F2A43B63-2FA0-452E-9219-03661B4170B9}" type="presParOf" srcId="{5483EDBC-DB04-4DF1-999E-ADD5E695F691}" destId="{4E5FBC03-677A-4E83-B6DF-76CCB4B920F4}" srcOrd="4" destOrd="0" presId="urn:microsoft.com/office/officeart/2005/8/layout/vList4"/>
    <dgm:cxn modelId="{2E4E4091-EA62-4B45-AE1B-AAC2F018EF71}" type="presParOf" srcId="{4E5FBC03-677A-4E83-B6DF-76CCB4B920F4}" destId="{4AACB753-5A95-4D86-8272-DCCFF6BFB83E}" srcOrd="0" destOrd="0" presId="urn:microsoft.com/office/officeart/2005/8/layout/vList4"/>
    <dgm:cxn modelId="{A3FC25E7-6F5C-482F-9159-48305241F434}" type="presParOf" srcId="{4E5FBC03-677A-4E83-B6DF-76CCB4B920F4}" destId="{C4DFA8DD-3A4C-43AF-94EC-4C5D5BC3118A}" srcOrd="1" destOrd="0" presId="urn:microsoft.com/office/officeart/2005/8/layout/vList4"/>
    <dgm:cxn modelId="{7A8A2AD8-B58F-437F-AB85-638548FA7FBE}" type="presParOf" srcId="{4E5FBC03-677A-4E83-B6DF-76CCB4B920F4}" destId="{851D6D93-5286-45FC-90FA-3E136010D5E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11C866-E09F-4A0D-838A-972CA55BB162}" type="doc">
      <dgm:prSet loTypeId="urn:microsoft.com/office/officeart/2005/8/layout/vList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AR"/>
        </a:p>
      </dgm:t>
    </dgm:pt>
    <dgm:pt modelId="{B5AA4A0D-E1A2-4728-8F0D-6740C180057C}">
      <dgm:prSet phldrT="[Texto]"/>
      <dgm:spPr/>
      <dgm:t>
        <a:bodyPr/>
        <a:lstStyle/>
        <a:p>
          <a:r>
            <a:rPr lang="es-AR" dirty="0" smtClean="0"/>
            <a:t>Patogénicos</a:t>
          </a:r>
          <a:endParaRPr lang="es-AR" dirty="0"/>
        </a:p>
      </dgm:t>
    </dgm:pt>
    <dgm:pt modelId="{C4B35778-0725-478F-BB95-1FFA6647B6D4}" type="parTrans" cxnId="{FB2A28A2-F725-4BE7-8F5E-D35DB18E81EE}">
      <dgm:prSet/>
      <dgm:spPr/>
      <dgm:t>
        <a:bodyPr/>
        <a:lstStyle/>
        <a:p>
          <a:endParaRPr lang="es-AR"/>
        </a:p>
      </dgm:t>
    </dgm:pt>
    <dgm:pt modelId="{57530303-5DE0-4A83-B798-6AA339ACC195}" type="sibTrans" cxnId="{FB2A28A2-F725-4BE7-8F5E-D35DB18E81EE}">
      <dgm:prSet/>
      <dgm:spPr/>
      <dgm:t>
        <a:bodyPr/>
        <a:lstStyle/>
        <a:p>
          <a:endParaRPr lang="es-AR"/>
        </a:p>
      </dgm:t>
    </dgm:pt>
    <dgm:pt modelId="{229B02B6-1931-4A02-9F37-9234B93BE248}">
      <dgm:prSet phldrT="[Texto]"/>
      <dgm:spPr/>
      <dgm:t>
        <a:bodyPr/>
        <a:lstStyle/>
        <a:p>
          <a:r>
            <a:rPr lang="es-AR" dirty="0" smtClean="0"/>
            <a:t>Jeringas, guantes usados, restos de sangre, fluidos de animales, restos de órganos, elementos corto-punzantes contaminados</a:t>
          </a:r>
          <a:endParaRPr lang="es-AR" dirty="0"/>
        </a:p>
      </dgm:t>
    </dgm:pt>
    <dgm:pt modelId="{70DC3176-628F-4ED1-8276-57CD90095AAB}" type="parTrans" cxnId="{C9CAD56E-DE21-4E69-B562-C0ABF3FD9D0F}">
      <dgm:prSet/>
      <dgm:spPr/>
      <dgm:t>
        <a:bodyPr/>
        <a:lstStyle/>
        <a:p>
          <a:endParaRPr lang="es-AR"/>
        </a:p>
      </dgm:t>
    </dgm:pt>
    <dgm:pt modelId="{FD28CF51-02D7-4BE5-97D7-6EB3764048BA}" type="sibTrans" cxnId="{C9CAD56E-DE21-4E69-B562-C0ABF3FD9D0F}">
      <dgm:prSet/>
      <dgm:spPr/>
      <dgm:t>
        <a:bodyPr/>
        <a:lstStyle/>
        <a:p>
          <a:endParaRPr lang="es-AR"/>
        </a:p>
      </dgm:t>
    </dgm:pt>
    <dgm:pt modelId="{A2C405D2-2A0A-405F-BA1C-87C818FA87CB}">
      <dgm:prSet phldrT="[Texto]"/>
      <dgm:spPr>
        <a:solidFill>
          <a:schemeClr val="accent6"/>
        </a:solidFill>
      </dgm:spPr>
      <dgm:t>
        <a:bodyPr/>
        <a:lstStyle/>
        <a:p>
          <a:r>
            <a:rPr lang="es-AR" dirty="0" smtClean="0"/>
            <a:t>Agrarios</a:t>
          </a:r>
          <a:endParaRPr lang="es-AR" dirty="0"/>
        </a:p>
      </dgm:t>
    </dgm:pt>
    <dgm:pt modelId="{90731CE6-7DEE-4F04-B5F5-D8F97A43894B}" type="parTrans" cxnId="{DBA71367-C000-4B68-AEEF-9E8D8B6FA0E3}">
      <dgm:prSet/>
      <dgm:spPr/>
      <dgm:t>
        <a:bodyPr/>
        <a:lstStyle/>
        <a:p>
          <a:endParaRPr lang="es-AR"/>
        </a:p>
      </dgm:t>
    </dgm:pt>
    <dgm:pt modelId="{E3EDCD9E-20E5-45CF-A4D8-5D1AE0685A10}" type="sibTrans" cxnId="{DBA71367-C000-4B68-AEEF-9E8D8B6FA0E3}">
      <dgm:prSet/>
      <dgm:spPr/>
      <dgm:t>
        <a:bodyPr/>
        <a:lstStyle/>
        <a:p>
          <a:endParaRPr lang="es-AR"/>
        </a:p>
      </dgm:t>
    </dgm:pt>
    <dgm:pt modelId="{6B26BFBD-7A20-4FBC-BB01-D242350BCCAC}">
      <dgm:prSet phldrT="[Texto]"/>
      <dgm:spPr>
        <a:solidFill>
          <a:schemeClr val="accent6"/>
        </a:solidFill>
      </dgm:spPr>
      <dgm:t>
        <a:bodyPr/>
        <a:lstStyle/>
        <a:p>
          <a:r>
            <a:rPr lang="es-AR" dirty="0" smtClean="0"/>
            <a:t>Cama de caballo/restos de poda</a:t>
          </a:r>
          <a:endParaRPr lang="es-AR" dirty="0"/>
        </a:p>
      </dgm:t>
    </dgm:pt>
    <dgm:pt modelId="{4900E385-2232-4C70-8091-9926471744DA}" type="parTrans" cxnId="{22963149-622D-4B2E-941B-7DC6C08CDF92}">
      <dgm:prSet/>
      <dgm:spPr/>
      <dgm:t>
        <a:bodyPr/>
        <a:lstStyle/>
        <a:p>
          <a:endParaRPr lang="es-AR"/>
        </a:p>
      </dgm:t>
    </dgm:pt>
    <dgm:pt modelId="{820B5124-C582-497C-8372-51BD2E639AFE}" type="sibTrans" cxnId="{22963149-622D-4B2E-941B-7DC6C08CDF92}">
      <dgm:prSet/>
      <dgm:spPr/>
      <dgm:t>
        <a:bodyPr/>
        <a:lstStyle/>
        <a:p>
          <a:endParaRPr lang="es-AR"/>
        </a:p>
      </dgm:t>
    </dgm:pt>
    <dgm:pt modelId="{0C0C2477-DA28-40C0-ABEF-6E752FA597EE}">
      <dgm:prSet phldrT="[Texto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s-AR" dirty="0" smtClean="0"/>
            <a:t>Animales muertos</a:t>
          </a:r>
          <a:endParaRPr lang="es-AR" dirty="0"/>
        </a:p>
      </dgm:t>
    </dgm:pt>
    <dgm:pt modelId="{C566F71D-F421-4DC7-9409-DD7C81644FAB}" type="parTrans" cxnId="{51799E60-9379-4B02-A3B5-6DCDACB3A20E}">
      <dgm:prSet/>
      <dgm:spPr/>
      <dgm:t>
        <a:bodyPr/>
        <a:lstStyle/>
        <a:p>
          <a:endParaRPr lang="es-AR"/>
        </a:p>
      </dgm:t>
    </dgm:pt>
    <dgm:pt modelId="{5541EBFB-F420-450E-8554-87059F73CF95}" type="sibTrans" cxnId="{51799E60-9379-4B02-A3B5-6DCDACB3A20E}">
      <dgm:prSet/>
      <dgm:spPr/>
      <dgm:t>
        <a:bodyPr/>
        <a:lstStyle/>
        <a:p>
          <a:endParaRPr lang="es-AR"/>
        </a:p>
      </dgm:t>
    </dgm:pt>
    <dgm:pt modelId="{5483EDBC-DB04-4DF1-999E-ADD5E695F691}" type="pres">
      <dgm:prSet presAssocID="{7711C866-E09F-4A0D-838A-972CA55BB162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A36D65CA-95BE-4147-8EE0-EB2DFDC19F55}" type="pres">
      <dgm:prSet presAssocID="{B5AA4A0D-E1A2-4728-8F0D-6740C180057C}" presName="comp" presStyleCnt="0"/>
      <dgm:spPr/>
    </dgm:pt>
    <dgm:pt modelId="{773E3810-8B5C-4607-AA8E-26B510608820}" type="pres">
      <dgm:prSet presAssocID="{B5AA4A0D-E1A2-4728-8F0D-6740C180057C}" presName="box" presStyleLbl="node1" presStyleIdx="0" presStyleCnt="3" custLinFactNeighborX="-760"/>
      <dgm:spPr/>
      <dgm:t>
        <a:bodyPr/>
        <a:lstStyle/>
        <a:p>
          <a:endParaRPr lang="es-AR"/>
        </a:p>
      </dgm:t>
    </dgm:pt>
    <dgm:pt modelId="{1E26FCAE-1BD8-44C8-8DFA-B015AFEAC32C}" type="pres">
      <dgm:prSet presAssocID="{B5AA4A0D-E1A2-4728-8F0D-6740C180057C}" presName="img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AR"/>
        </a:p>
      </dgm:t>
    </dgm:pt>
    <dgm:pt modelId="{FF8D6DA3-805C-4B13-B04B-F10FBEBEA55E}" type="pres">
      <dgm:prSet presAssocID="{B5AA4A0D-E1A2-4728-8F0D-6740C180057C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EA17453-409F-4ADB-A524-2CF068C86533}" type="pres">
      <dgm:prSet presAssocID="{57530303-5DE0-4A83-B798-6AA339ACC195}" presName="spacer" presStyleCnt="0"/>
      <dgm:spPr/>
    </dgm:pt>
    <dgm:pt modelId="{F1D234B2-A439-443E-ABD5-F411F92E193B}" type="pres">
      <dgm:prSet presAssocID="{A2C405D2-2A0A-405F-BA1C-87C818FA87CB}" presName="comp" presStyleCnt="0"/>
      <dgm:spPr/>
    </dgm:pt>
    <dgm:pt modelId="{8362BC45-578F-424F-B77A-BC7CDDC25465}" type="pres">
      <dgm:prSet presAssocID="{A2C405D2-2A0A-405F-BA1C-87C818FA87CB}" presName="box" presStyleLbl="node1" presStyleIdx="1" presStyleCnt="3"/>
      <dgm:spPr/>
      <dgm:t>
        <a:bodyPr/>
        <a:lstStyle/>
        <a:p>
          <a:endParaRPr lang="es-AR"/>
        </a:p>
      </dgm:t>
    </dgm:pt>
    <dgm:pt modelId="{F53A58C5-BE69-4425-8F79-30285D95667C}" type="pres">
      <dgm:prSet presAssocID="{A2C405D2-2A0A-405F-BA1C-87C818FA87CB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AR"/>
        </a:p>
      </dgm:t>
    </dgm:pt>
    <dgm:pt modelId="{E901246D-C6EB-484C-9849-EC5C876E4BB5}" type="pres">
      <dgm:prSet presAssocID="{A2C405D2-2A0A-405F-BA1C-87C818FA87C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0C0C37B-4D45-4F47-AFF9-716B4756B503}" type="pres">
      <dgm:prSet presAssocID="{E3EDCD9E-20E5-45CF-A4D8-5D1AE0685A10}" presName="spacer" presStyleCnt="0"/>
      <dgm:spPr/>
    </dgm:pt>
    <dgm:pt modelId="{4E5FBC03-677A-4E83-B6DF-76CCB4B920F4}" type="pres">
      <dgm:prSet presAssocID="{0C0C2477-DA28-40C0-ABEF-6E752FA597EE}" presName="comp" presStyleCnt="0"/>
      <dgm:spPr/>
    </dgm:pt>
    <dgm:pt modelId="{4AACB753-5A95-4D86-8272-DCCFF6BFB83E}" type="pres">
      <dgm:prSet presAssocID="{0C0C2477-DA28-40C0-ABEF-6E752FA597EE}" presName="box" presStyleLbl="node1" presStyleIdx="2" presStyleCnt="3"/>
      <dgm:spPr/>
      <dgm:t>
        <a:bodyPr/>
        <a:lstStyle/>
        <a:p>
          <a:endParaRPr lang="es-AR"/>
        </a:p>
      </dgm:t>
    </dgm:pt>
    <dgm:pt modelId="{C4DFA8DD-3A4C-43AF-94EC-4C5D5BC3118A}" type="pres">
      <dgm:prSet presAssocID="{0C0C2477-DA28-40C0-ABEF-6E752FA597EE}" presName="img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s-AR"/>
        </a:p>
      </dgm:t>
    </dgm:pt>
    <dgm:pt modelId="{851D6D93-5286-45FC-90FA-3E136010D5E8}" type="pres">
      <dgm:prSet presAssocID="{0C0C2477-DA28-40C0-ABEF-6E752FA597EE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62F86424-959C-465A-98C4-27D4BD8B5879}" type="presOf" srcId="{B5AA4A0D-E1A2-4728-8F0D-6740C180057C}" destId="{773E3810-8B5C-4607-AA8E-26B510608820}" srcOrd="0" destOrd="0" presId="urn:microsoft.com/office/officeart/2005/8/layout/vList4"/>
    <dgm:cxn modelId="{22963149-622D-4B2E-941B-7DC6C08CDF92}" srcId="{A2C405D2-2A0A-405F-BA1C-87C818FA87CB}" destId="{6B26BFBD-7A20-4FBC-BB01-D242350BCCAC}" srcOrd="0" destOrd="0" parTransId="{4900E385-2232-4C70-8091-9926471744DA}" sibTransId="{820B5124-C582-497C-8372-51BD2E639AFE}"/>
    <dgm:cxn modelId="{C9CAD56E-DE21-4E69-B562-C0ABF3FD9D0F}" srcId="{B5AA4A0D-E1A2-4728-8F0D-6740C180057C}" destId="{229B02B6-1931-4A02-9F37-9234B93BE248}" srcOrd="0" destOrd="0" parTransId="{70DC3176-628F-4ED1-8276-57CD90095AAB}" sibTransId="{FD28CF51-02D7-4BE5-97D7-6EB3764048BA}"/>
    <dgm:cxn modelId="{51799E60-9379-4B02-A3B5-6DCDACB3A20E}" srcId="{7711C866-E09F-4A0D-838A-972CA55BB162}" destId="{0C0C2477-DA28-40C0-ABEF-6E752FA597EE}" srcOrd="2" destOrd="0" parTransId="{C566F71D-F421-4DC7-9409-DD7C81644FAB}" sibTransId="{5541EBFB-F420-450E-8554-87059F73CF95}"/>
    <dgm:cxn modelId="{FB2A28A2-F725-4BE7-8F5E-D35DB18E81EE}" srcId="{7711C866-E09F-4A0D-838A-972CA55BB162}" destId="{B5AA4A0D-E1A2-4728-8F0D-6740C180057C}" srcOrd="0" destOrd="0" parTransId="{C4B35778-0725-478F-BB95-1FFA6647B6D4}" sibTransId="{57530303-5DE0-4A83-B798-6AA339ACC195}"/>
    <dgm:cxn modelId="{D8C8DED8-924E-448D-8C65-A41CE7932F4A}" type="presOf" srcId="{7711C866-E09F-4A0D-838A-972CA55BB162}" destId="{5483EDBC-DB04-4DF1-999E-ADD5E695F691}" srcOrd="0" destOrd="0" presId="urn:microsoft.com/office/officeart/2005/8/layout/vList4"/>
    <dgm:cxn modelId="{E2A0B77E-15AF-4A92-8DD7-86E9AA090584}" type="presOf" srcId="{6B26BFBD-7A20-4FBC-BB01-D242350BCCAC}" destId="{8362BC45-578F-424F-B77A-BC7CDDC25465}" srcOrd="0" destOrd="1" presId="urn:microsoft.com/office/officeart/2005/8/layout/vList4"/>
    <dgm:cxn modelId="{DBA71367-C000-4B68-AEEF-9E8D8B6FA0E3}" srcId="{7711C866-E09F-4A0D-838A-972CA55BB162}" destId="{A2C405D2-2A0A-405F-BA1C-87C818FA87CB}" srcOrd="1" destOrd="0" parTransId="{90731CE6-7DEE-4F04-B5F5-D8F97A43894B}" sibTransId="{E3EDCD9E-20E5-45CF-A4D8-5D1AE0685A10}"/>
    <dgm:cxn modelId="{59B01EAC-F54C-4FB2-A58C-33BAE108CDE0}" type="presOf" srcId="{0C0C2477-DA28-40C0-ABEF-6E752FA597EE}" destId="{851D6D93-5286-45FC-90FA-3E136010D5E8}" srcOrd="1" destOrd="0" presId="urn:microsoft.com/office/officeart/2005/8/layout/vList4"/>
    <dgm:cxn modelId="{2D525E74-AD9A-4106-A79D-3D2FC00BCE0C}" type="presOf" srcId="{A2C405D2-2A0A-405F-BA1C-87C818FA87CB}" destId="{8362BC45-578F-424F-B77A-BC7CDDC25465}" srcOrd="0" destOrd="0" presId="urn:microsoft.com/office/officeart/2005/8/layout/vList4"/>
    <dgm:cxn modelId="{B39B029D-BF42-4DD7-83C9-9847FC6E9279}" type="presOf" srcId="{6B26BFBD-7A20-4FBC-BB01-D242350BCCAC}" destId="{E901246D-C6EB-484C-9849-EC5C876E4BB5}" srcOrd="1" destOrd="1" presId="urn:microsoft.com/office/officeart/2005/8/layout/vList4"/>
    <dgm:cxn modelId="{56209E87-81C8-48F2-98CA-BA1D89064F98}" type="presOf" srcId="{229B02B6-1931-4A02-9F37-9234B93BE248}" destId="{773E3810-8B5C-4607-AA8E-26B510608820}" srcOrd="0" destOrd="1" presId="urn:microsoft.com/office/officeart/2005/8/layout/vList4"/>
    <dgm:cxn modelId="{95507A22-F534-4744-94AA-41C70EBF4F3C}" type="presOf" srcId="{229B02B6-1931-4A02-9F37-9234B93BE248}" destId="{FF8D6DA3-805C-4B13-B04B-F10FBEBEA55E}" srcOrd="1" destOrd="1" presId="urn:microsoft.com/office/officeart/2005/8/layout/vList4"/>
    <dgm:cxn modelId="{686980BD-E0C0-4CEB-A881-7759FD5659D3}" type="presOf" srcId="{A2C405D2-2A0A-405F-BA1C-87C818FA87CB}" destId="{E901246D-C6EB-484C-9849-EC5C876E4BB5}" srcOrd="1" destOrd="0" presId="urn:microsoft.com/office/officeart/2005/8/layout/vList4"/>
    <dgm:cxn modelId="{36321105-C489-4C0A-8CE0-5384B9A710C5}" type="presOf" srcId="{B5AA4A0D-E1A2-4728-8F0D-6740C180057C}" destId="{FF8D6DA3-805C-4B13-B04B-F10FBEBEA55E}" srcOrd="1" destOrd="0" presId="urn:microsoft.com/office/officeart/2005/8/layout/vList4"/>
    <dgm:cxn modelId="{4D72BEED-03D9-4EE0-A818-EF0B55DEF6AF}" type="presOf" srcId="{0C0C2477-DA28-40C0-ABEF-6E752FA597EE}" destId="{4AACB753-5A95-4D86-8272-DCCFF6BFB83E}" srcOrd="0" destOrd="0" presId="urn:microsoft.com/office/officeart/2005/8/layout/vList4"/>
    <dgm:cxn modelId="{687E450F-62F6-4C2E-8D80-2E75D2A81D5E}" type="presParOf" srcId="{5483EDBC-DB04-4DF1-999E-ADD5E695F691}" destId="{A36D65CA-95BE-4147-8EE0-EB2DFDC19F55}" srcOrd="0" destOrd="0" presId="urn:microsoft.com/office/officeart/2005/8/layout/vList4"/>
    <dgm:cxn modelId="{C4203DBA-D50E-47BC-9387-5BA3172551FB}" type="presParOf" srcId="{A36D65CA-95BE-4147-8EE0-EB2DFDC19F55}" destId="{773E3810-8B5C-4607-AA8E-26B510608820}" srcOrd="0" destOrd="0" presId="urn:microsoft.com/office/officeart/2005/8/layout/vList4"/>
    <dgm:cxn modelId="{2DBC5F07-CE3C-4BC8-955E-0FB064BF0BAB}" type="presParOf" srcId="{A36D65CA-95BE-4147-8EE0-EB2DFDC19F55}" destId="{1E26FCAE-1BD8-44C8-8DFA-B015AFEAC32C}" srcOrd="1" destOrd="0" presId="urn:microsoft.com/office/officeart/2005/8/layout/vList4"/>
    <dgm:cxn modelId="{CF2E71F7-83F8-4495-844E-FED3CDD80405}" type="presParOf" srcId="{A36D65CA-95BE-4147-8EE0-EB2DFDC19F55}" destId="{FF8D6DA3-805C-4B13-B04B-F10FBEBEA55E}" srcOrd="2" destOrd="0" presId="urn:microsoft.com/office/officeart/2005/8/layout/vList4"/>
    <dgm:cxn modelId="{43F972B9-9279-4F2C-A0DE-9998ECCADF5F}" type="presParOf" srcId="{5483EDBC-DB04-4DF1-999E-ADD5E695F691}" destId="{EEA17453-409F-4ADB-A524-2CF068C86533}" srcOrd="1" destOrd="0" presId="urn:microsoft.com/office/officeart/2005/8/layout/vList4"/>
    <dgm:cxn modelId="{18831D0B-DA5D-40C5-B3AF-D320E4437D3B}" type="presParOf" srcId="{5483EDBC-DB04-4DF1-999E-ADD5E695F691}" destId="{F1D234B2-A439-443E-ABD5-F411F92E193B}" srcOrd="2" destOrd="0" presId="urn:microsoft.com/office/officeart/2005/8/layout/vList4"/>
    <dgm:cxn modelId="{689EDD97-DA74-4C28-8710-F502CCF7511C}" type="presParOf" srcId="{F1D234B2-A439-443E-ABD5-F411F92E193B}" destId="{8362BC45-578F-424F-B77A-BC7CDDC25465}" srcOrd="0" destOrd="0" presId="urn:microsoft.com/office/officeart/2005/8/layout/vList4"/>
    <dgm:cxn modelId="{61836280-AB64-4830-86E0-B8C7B09EE4D3}" type="presParOf" srcId="{F1D234B2-A439-443E-ABD5-F411F92E193B}" destId="{F53A58C5-BE69-4425-8F79-30285D95667C}" srcOrd="1" destOrd="0" presId="urn:microsoft.com/office/officeart/2005/8/layout/vList4"/>
    <dgm:cxn modelId="{000CB9FD-A27F-4579-9457-88415733BF74}" type="presParOf" srcId="{F1D234B2-A439-443E-ABD5-F411F92E193B}" destId="{E901246D-C6EB-484C-9849-EC5C876E4BB5}" srcOrd="2" destOrd="0" presId="urn:microsoft.com/office/officeart/2005/8/layout/vList4"/>
    <dgm:cxn modelId="{C7BD557F-33A0-48A3-B73C-06FE4C069928}" type="presParOf" srcId="{5483EDBC-DB04-4DF1-999E-ADD5E695F691}" destId="{60C0C37B-4D45-4F47-AFF9-716B4756B503}" srcOrd="3" destOrd="0" presId="urn:microsoft.com/office/officeart/2005/8/layout/vList4"/>
    <dgm:cxn modelId="{E0795345-4423-44F8-BC45-75DE8A3854EF}" type="presParOf" srcId="{5483EDBC-DB04-4DF1-999E-ADD5E695F691}" destId="{4E5FBC03-677A-4E83-B6DF-76CCB4B920F4}" srcOrd="4" destOrd="0" presId="urn:microsoft.com/office/officeart/2005/8/layout/vList4"/>
    <dgm:cxn modelId="{8BC9A70A-3A6E-48D0-96DE-298324B93BB9}" type="presParOf" srcId="{4E5FBC03-677A-4E83-B6DF-76CCB4B920F4}" destId="{4AACB753-5A95-4D86-8272-DCCFF6BFB83E}" srcOrd="0" destOrd="0" presId="urn:microsoft.com/office/officeart/2005/8/layout/vList4"/>
    <dgm:cxn modelId="{75CBA87C-8047-45AD-B41D-259E85222939}" type="presParOf" srcId="{4E5FBC03-677A-4E83-B6DF-76CCB4B920F4}" destId="{C4DFA8DD-3A4C-43AF-94EC-4C5D5BC3118A}" srcOrd="1" destOrd="0" presId="urn:microsoft.com/office/officeart/2005/8/layout/vList4"/>
    <dgm:cxn modelId="{E05BCB36-DC9D-471A-823D-75FB23FA81FE}" type="presParOf" srcId="{4E5FBC03-677A-4E83-B6DF-76CCB4B920F4}" destId="{851D6D93-5286-45FC-90FA-3E136010D5E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2A3B86-F6EC-4680-BA68-46C785DDC34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26DC3273-D53F-4908-BBB4-CE70ADED892E}">
      <dgm:prSet phldrT="[Texto]" custT="1"/>
      <dgm:spPr>
        <a:xfrm>
          <a:off x="0" y="1183"/>
          <a:ext cx="2451350" cy="640579"/>
        </a:xfrm>
        <a:prstGeom prst="roundRect">
          <a:avLst/>
        </a:prstGeom>
        <a:solidFill>
          <a:srgbClr val="9BBB59">
            <a:lumMod val="7500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gm:spPr>
      <dgm:t>
        <a:bodyPr/>
        <a:lstStyle/>
        <a:p>
          <a:r>
            <a:rPr lang="es-AR" sz="20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Reciclables</a:t>
          </a:r>
          <a:endParaRPr lang="es-AR" sz="20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gm:t>
    </dgm:pt>
    <dgm:pt modelId="{3A6FCEA8-9B59-4188-B46E-4641F317F137}" type="parTrans" cxnId="{5CED2ABC-BBDD-427F-A3C7-1258B2ABC7CE}">
      <dgm:prSet/>
      <dgm:spPr/>
      <dgm:t>
        <a:bodyPr/>
        <a:lstStyle/>
        <a:p>
          <a:endParaRPr lang="es-AR"/>
        </a:p>
      </dgm:t>
    </dgm:pt>
    <dgm:pt modelId="{3D9ACAC5-5322-48D3-9BF5-821007D2335F}" type="sibTrans" cxnId="{5CED2ABC-BBDD-427F-A3C7-1258B2ABC7CE}">
      <dgm:prSet/>
      <dgm:spPr/>
      <dgm:t>
        <a:bodyPr/>
        <a:lstStyle/>
        <a:p>
          <a:endParaRPr lang="es-AR"/>
        </a:p>
      </dgm:t>
    </dgm:pt>
    <dgm:pt modelId="{D9A3A9D0-722D-455A-9EAB-1EFE3BE6BA90}">
      <dgm:prSet phldrT="[Texto]" custT="1"/>
      <dgm:spPr>
        <a:xfrm>
          <a:off x="2451349" y="1183"/>
          <a:ext cx="3677025" cy="640579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11429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ysDash"/>
        </a:ln>
        <a:effectLst/>
      </dgm:spPr>
      <dgm:t>
        <a:bodyPr/>
        <a:lstStyle/>
        <a:p>
          <a:r>
            <a:rPr lang="es-AR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eorgia"/>
              <a:ea typeface="+mn-ea"/>
              <a:cs typeface="+mn-cs"/>
            </a:rPr>
            <a:t>Fundación Dona tu basura- Cooperativa de Cartoneros.</a:t>
          </a:r>
          <a:endParaRPr lang="es-AR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eorgia"/>
            <a:ea typeface="+mn-ea"/>
            <a:cs typeface="+mn-cs"/>
          </a:endParaRPr>
        </a:p>
      </dgm:t>
    </dgm:pt>
    <dgm:pt modelId="{4E71D9B1-5BE8-428A-A2AD-6D8133F156D8}" type="parTrans" cxnId="{FC2B3F45-1BCE-40C4-B5C0-5051D1621D18}">
      <dgm:prSet/>
      <dgm:spPr/>
      <dgm:t>
        <a:bodyPr/>
        <a:lstStyle/>
        <a:p>
          <a:endParaRPr lang="es-AR"/>
        </a:p>
      </dgm:t>
    </dgm:pt>
    <dgm:pt modelId="{DF174D85-99C9-446A-A517-947224CCA888}" type="sibTrans" cxnId="{FC2B3F45-1BCE-40C4-B5C0-5051D1621D18}">
      <dgm:prSet/>
      <dgm:spPr/>
      <dgm:t>
        <a:bodyPr/>
        <a:lstStyle/>
        <a:p>
          <a:endParaRPr lang="es-AR"/>
        </a:p>
      </dgm:t>
    </dgm:pt>
    <dgm:pt modelId="{82831216-C433-4140-B7A2-68FA6968E7C9}">
      <dgm:prSet phldrT="[Texto]" custT="1"/>
      <dgm:spPr>
        <a:xfrm>
          <a:off x="0" y="705820"/>
          <a:ext cx="2451350" cy="640579"/>
        </a:xfrm>
        <a:prstGeom prst="roundRect">
          <a:avLst/>
        </a:prstGeom>
        <a:solidFill>
          <a:srgbClr val="EEECE1">
            <a:lumMod val="5000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gm:spPr>
      <dgm:t>
        <a:bodyPr/>
        <a:lstStyle/>
        <a:p>
          <a:r>
            <a:rPr lang="es-AR" sz="20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Orgánicos</a:t>
          </a:r>
          <a:endParaRPr lang="es-AR" sz="18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gm:t>
    </dgm:pt>
    <dgm:pt modelId="{1A1304E5-05B0-4214-84B7-C26794D1C17C}" type="parTrans" cxnId="{0861ED23-9F4D-4074-8E43-46E52F182A6C}">
      <dgm:prSet/>
      <dgm:spPr/>
      <dgm:t>
        <a:bodyPr/>
        <a:lstStyle/>
        <a:p>
          <a:endParaRPr lang="es-AR"/>
        </a:p>
      </dgm:t>
    </dgm:pt>
    <dgm:pt modelId="{BEBA720A-D8A3-4158-BF62-826F80D20AC1}" type="sibTrans" cxnId="{0861ED23-9F4D-4074-8E43-46E52F182A6C}">
      <dgm:prSet/>
      <dgm:spPr/>
      <dgm:t>
        <a:bodyPr/>
        <a:lstStyle/>
        <a:p>
          <a:endParaRPr lang="es-AR"/>
        </a:p>
      </dgm:t>
    </dgm:pt>
    <dgm:pt modelId="{0AF9DA6A-CA4C-4585-AEE1-41A4FEC1443D}">
      <dgm:prSet phldrT="[Texto]" custT="1"/>
      <dgm:spPr>
        <a:xfrm>
          <a:off x="2451349" y="705820"/>
          <a:ext cx="3677025" cy="640579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11429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ysDash"/>
        </a:ln>
        <a:effectLst/>
      </dgm:spPr>
      <dgm:t>
        <a:bodyPr/>
        <a:lstStyle/>
        <a:p>
          <a:r>
            <a:rPr lang="es-AR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eorgia"/>
              <a:ea typeface="+mn-ea"/>
              <a:cs typeface="+mn-cs"/>
            </a:rPr>
            <a:t>Compost para jardinería</a:t>
          </a:r>
          <a:endParaRPr lang="es-AR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eorgia"/>
            <a:ea typeface="+mn-ea"/>
            <a:cs typeface="+mn-cs"/>
          </a:endParaRPr>
        </a:p>
      </dgm:t>
    </dgm:pt>
    <dgm:pt modelId="{3E80B24D-B903-4542-A8EB-294B53B7CF7A}" type="parTrans" cxnId="{0B0E461D-1E0D-4E57-9D6F-CC3EF2440813}">
      <dgm:prSet/>
      <dgm:spPr/>
      <dgm:t>
        <a:bodyPr/>
        <a:lstStyle/>
        <a:p>
          <a:endParaRPr lang="es-AR"/>
        </a:p>
      </dgm:t>
    </dgm:pt>
    <dgm:pt modelId="{8DDC472E-39EC-4E11-89BF-32CA462D6C89}" type="sibTrans" cxnId="{0B0E461D-1E0D-4E57-9D6F-CC3EF2440813}">
      <dgm:prSet/>
      <dgm:spPr/>
      <dgm:t>
        <a:bodyPr/>
        <a:lstStyle/>
        <a:p>
          <a:endParaRPr lang="es-AR"/>
        </a:p>
      </dgm:t>
    </dgm:pt>
    <dgm:pt modelId="{77388479-28C5-4792-83FE-41A400C9454C}">
      <dgm:prSet phldrT="[Texto]" custT="1"/>
      <dgm:spPr>
        <a:xfrm>
          <a:off x="0" y="1410458"/>
          <a:ext cx="2451350" cy="640579"/>
        </a:xfrm>
        <a:prstGeom prst="roundRect">
          <a:avLst/>
        </a:prstGeom>
        <a:solidFill>
          <a:sysClr val="window" lastClr="FFFFFF">
            <a:lumMod val="50000"/>
          </a:sys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gm:spPr>
      <dgm:t>
        <a:bodyPr/>
        <a:lstStyle/>
        <a:p>
          <a:r>
            <a:rPr lang="es-AR" sz="20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Basura</a:t>
          </a:r>
          <a:endParaRPr lang="es-AR" sz="20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gm:t>
    </dgm:pt>
    <dgm:pt modelId="{522331D3-D4B6-4054-8F84-1C8A51987476}" type="parTrans" cxnId="{EB4FAAF1-9752-436D-A00C-857C7A8475A6}">
      <dgm:prSet/>
      <dgm:spPr/>
      <dgm:t>
        <a:bodyPr/>
        <a:lstStyle/>
        <a:p>
          <a:endParaRPr lang="es-AR"/>
        </a:p>
      </dgm:t>
    </dgm:pt>
    <dgm:pt modelId="{28C727C1-F205-4729-AB13-96FEC83A8A34}" type="sibTrans" cxnId="{EB4FAAF1-9752-436D-A00C-857C7A8475A6}">
      <dgm:prSet/>
      <dgm:spPr/>
      <dgm:t>
        <a:bodyPr/>
        <a:lstStyle/>
        <a:p>
          <a:endParaRPr lang="es-AR"/>
        </a:p>
      </dgm:t>
    </dgm:pt>
    <dgm:pt modelId="{95ED0722-CCC2-44E6-AC1F-17BE8FE43059}">
      <dgm:prSet phldrT="[Texto]" custT="1"/>
      <dgm:spPr>
        <a:xfrm>
          <a:off x="2451349" y="1410458"/>
          <a:ext cx="3677025" cy="640579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11429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ysDash"/>
        </a:ln>
        <a:effectLst/>
      </dgm:spPr>
      <dgm:t>
        <a:bodyPr/>
        <a:lstStyle/>
        <a:p>
          <a:r>
            <a:rPr lang="es-AR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eorgia"/>
              <a:ea typeface="+mn-ea"/>
              <a:cs typeface="+mn-cs"/>
            </a:rPr>
            <a:t>Entierro- Planta en S.A. Giles</a:t>
          </a:r>
          <a:endParaRPr lang="es-AR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eorgia"/>
            <a:ea typeface="+mn-ea"/>
            <a:cs typeface="+mn-cs"/>
          </a:endParaRPr>
        </a:p>
      </dgm:t>
    </dgm:pt>
    <dgm:pt modelId="{EE62E41E-97DE-440E-B18F-A69053AF43DB}" type="parTrans" cxnId="{51D77B30-1445-4C35-AC23-11F181E6C411}">
      <dgm:prSet/>
      <dgm:spPr/>
      <dgm:t>
        <a:bodyPr/>
        <a:lstStyle/>
        <a:p>
          <a:endParaRPr lang="es-AR"/>
        </a:p>
      </dgm:t>
    </dgm:pt>
    <dgm:pt modelId="{D0818D14-2273-4E5D-9A2E-417DE04E7397}" type="sibTrans" cxnId="{51D77B30-1445-4C35-AC23-11F181E6C411}">
      <dgm:prSet/>
      <dgm:spPr/>
      <dgm:t>
        <a:bodyPr/>
        <a:lstStyle/>
        <a:p>
          <a:endParaRPr lang="es-AR"/>
        </a:p>
      </dgm:t>
    </dgm:pt>
    <dgm:pt modelId="{A6D56C1C-96D2-4535-A94D-FB81BD9A569A}">
      <dgm:prSet phldrT="[Texto]" custT="1"/>
      <dgm:spPr>
        <a:xfrm>
          <a:off x="0" y="2115095"/>
          <a:ext cx="2451350" cy="640579"/>
        </a:xfrm>
        <a:prstGeom prst="roundRect">
          <a:avLst/>
        </a:prstGeom>
        <a:solidFill>
          <a:srgbClr val="C0504D">
            <a:lumMod val="7500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gm:spPr>
      <dgm:t>
        <a:bodyPr/>
        <a:lstStyle/>
        <a:p>
          <a:r>
            <a:rPr lang="es-AR" sz="20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Patogénicos</a:t>
          </a:r>
          <a:endParaRPr lang="es-AR" sz="20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gm:t>
    </dgm:pt>
    <dgm:pt modelId="{C00A13DC-5E83-46C0-888A-EC13451E78ED}" type="parTrans" cxnId="{E10AA086-FB35-467E-B91B-03D4D8536286}">
      <dgm:prSet/>
      <dgm:spPr/>
      <dgm:t>
        <a:bodyPr/>
        <a:lstStyle/>
        <a:p>
          <a:endParaRPr lang="es-AR"/>
        </a:p>
      </dgm:t>
    </dgm:pt>
    <dgm:pt modelId="{CE6FD26C-75D7-4E6B-B753-5DAAB6379FC7}" type="sibTrans" cxnId="{E10AA086-FB35-467E-B91B-03D4D8536286}">
      <dgm:prSet/>
      <dgm:spPr/>
      <dgm:t>
        <a:bodyPr/>
        <a:lstStyle/>
        <a:p>
          <a:endParaRPr lang="es-AR"/>
        </a:p>
      </dgm:t>
    </dgm:pt>
    <dgm:pt modelId="{E2D976CB-7918-431B-9622-7BC0DABF2EC6}">
      <dgm:prSet phldrT="[Texto]" custT="1"/>
      <dgm:spPr>
        <a:xfrm>
          <a:off x="2451349" y="2115095"/>
          <a:ext cx="3677025" cy="640579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11429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ysDash"/>
        </a:ln>
        <a:effectLst/>
      </dgm:spPr>
      <dgm:t>
        <a:bodyPr/>
        <a:lstStyle/>
        <a:p>
          <a:r>
            <a:rPr lang="es-AR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eorgia"/>
              <a:ea typeface="+mn-ea"/>
              <a:cs typeface="+mn-cs"/>
            </a:rPr>
            <a:t>Empresa habilitada para su tratamiento</a:t>
          </a:r>
          <a:endParaRPr lang="es-AR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eorgia"/>
            <a:ea typeface="+mn-ea"/>
            <a:cs typeface="+mn-cs"/>
          </a:endParaRPr>
        </a:p>
      </dgm:t>
    </dgm:pt>
    <dgm:pt modelId="{2374F9F6-6BB7-41F4-8E8A-BB33D107A3A9}" type="parTrans" cxnId="{628C088A-690D-402F-8145-8C9318EDB3C9}">
      <dgm:prSet/>
      <dgm:spPr/>
      <dgm:t>
        <a:bodyPr/>
        <a:lstStyle/>
        <a:p>
          <a:endParaRPr lang="es-AR"/>
        </a:p>
      </dgm:t>
    </dgm:pt>
    <dgm:pt modelId="{AD033716-6D80-491B-82D7-2F08495F91E9}" type="sibTrans" cxnId="{628C088A-690D-402F-8145-8C9318EDB3C9}">
      <dgm:prSet/>
      <dgm:spPr/>
      <dgm:t>
        <a:bodyPr/>
        <a:lstStyle/>
        <a:p>
          <a:endParaRPr lang="es-AR"/>
        </a:p>
      </dgm:t>
    </dgm:pt>
    <dgm:pt modelId="{A53D1F23-B396-456F-A4E2-D977F10B11AA}">
      <dgm:prSet phldrT="[Texto]" custT="1"/>
      <dgm:spPr>
        <a:xfrm>
          <a:off x="0" y="2819733"/>
          <a:ext cx="2451350" cy="640579"/>
        </a:xfrm>
        <a:prstGeom prst="roundRect">
          <a:avLst/>
        </a:prstGeom>
        <a:solidFill>
          <a:srgbClr val="F79646">
            <a:lumMod val="7500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gm:spPr>
      <dgm:t>
        <a:bodyPr/>
        <a:lstStyle/>
        <a:p>
          <a:r>
            <a:rPr lang="es-AR" sz="20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Cama de caballo</a:t>
          </a:r>
          <a:endParaRPr lang="es-AR" sz="20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gm:t>
    </dgm:pt>
    <dgm:pt modelId="{FFE86EF7-36B5-4C9C-ABAA-A81CA6503FD3}" type="parTrans" cxnId="{1897C3C4-0207-47C1-A2C7-29B984202AD4}">
      <dgm:prSet/>
      <dgm:spPr/>
      <dgm:t>
        <a:bodyPr/>
        <a:lstStyle/>
        <a:p>
          <a:endParaRPr lang="es-AR"/>
        </a:p>
      </dgm:t>
    </dgm:pt>
    <dgm:pt modelId="{D3FF3F1A-BD0B-4A94-B526-CA282DFB5679}" type="sibTrans" cxnId="{1897C3C4-0207-47C1-A2C7-29B984202AD4}">
      <dgm:prSet/>
      <dgm:spPr/>
      <dgm:t>
        <a:bodyPr/>
        <a:lstStyle/>
        <a:p>
          <a:endParaRPr lang="es-AR"/>
        </a:p>
      </dgm:t>
    </dgm:pt>
    <dgm:pt modelId="{7CA2C2B1-A520-4B5A-88FC-8C49306DBCC8}">
      <dgm:prSet custT="1"/>
      <dgm:spPr>
        <a:xfrm>
          <a:off x="2451349" y="2819733"/>
          <a:ext cx="3677025" cy="640579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11429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ysDash"/>
        </a:ln>
        <a:effectLst/>
      </dgm:spPr>
      <dgm:t>
        <a:bodyPr/>
        <a:lstStyle/>
        <a:p>
          <a:r>
            <a:rPr lang="es-AR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eorgia"/>
              <a:ea typeface="+mn-ea"/>
              <a:cs typeface="+mn-cs"/>
            </a:rPr>
            <a:t>Cultivo de hongos</a:t>
          </a:r>
          <a:endParaRPr lang="es-AR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eorgia"/>
            <a:ea typeface="+mn-ea"/>
            <a:cs typeface="+mn-cs"/>
          </a:endParaRPr>
        </a:p>
      </dgm:t>
    </dgm:pt>
    <dgm:pt modelId="{57F74E91-5134-42EA-B416-180B44FED13D}" type="parTrans" cxnId="{87C2272A-77AE-4DD5-B52E-C4F9F72C3372}">
      <dgm:prSet/>
      <dgm:spPr/>
      <dgm:t>
        <a:bodyPr/>
        <a:lstStyle/>
        <a:p>
          <a:endParaRPr lang="es-AR"/>
        </a:p>
      </dgm:t>
    </dgm:pt>
    <dgm:pt modelId="{E0B85403-D9FC-4047-BA01-122EA9411587}" type="sibTrans" cxnId="{87C2272A-77AE-4DD5-B52E-C4F9F72C3372}">
      <dgm:prSet/>
      <dgm:spPr/>
      <dgm:t>
        <a:bodyPr/>
        <a:lstStyle/>
        <a:p>
          <a:endParaRPr lang="es-AR"/>
        </a:p>
      </dgm:t>
    </dgm:pt>
    <dgm:pt modelId="{FA625146-0C13-46A8-87B0-1DF751371025}" type="pres">
      <dgm:prSet presAssocID="{032A3B86-F6EC-4680-BA68-46C785DDC34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88424C0D-C499-4710-9466-CC31143BB326}" type="pres">
      <dgm:prSet presAssocID="{26DC3273-D53F-4908-BBB4-CE70ADED892E}" presName="linNode" presStyleCnt="0"/>
      <dgm:spPr/>
    </dgm:pt>
    <dgm:pt modelId="{D4DBA606-E43C-4A14-A454-4C8E75FAE126}" type="pres">
      <dgm:prSet presAssocID="{26DC3273-D53F-4908-BBB4-CE70ADED892E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9EDA0D2-41A2-4A8F-9E01-1B1E79B5B5C6}" type="pres">
      <dgm:prSet presAssocID="{26DC3273-D53F-4908-BBB4-CE70ADED892E}" presName="childShp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4297384-0102-4484-A989-E1427D616690}" type="pres">
      <dgm:prSet presAssocID="{3D9ACAC5-5322-48D3-9BF5-821007D2335F}" presName="spacing" presStyleCnt="0"/>
      <dgm:spPr/>
    </dgm:pt>
    <dgm:pt modelId="{3DBFD15A-7F82-44AB-86A7-F94E1B9DE0D7}" type="pres">
      <dgm:prSet presAssocID="{82831216-C433-4140-B7A2-68FA6968E7C9}" presName="linNode" presStyleCnt="0"/>
      <dgm:spPr/>
    </dgm:pt>
    <dgm:pt modelId="{BB4C8F9C-9679-41F9-82F8-D3B4F953D845}" type="pres">
      <dgm:prSet presAssocID="{82831216-C433-4140-B7A2-68FA6968E7C9}" presName="parent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DE6881A-7DA4-448B-AAF8-DB6B2D0A0B01}" type="pres">
      <dgm:prSet presAssocID="{82831216-C433-4140-B7A2-68FA6968E7C9}" presName="childShp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473A761-E8B6-4487-BF33-964CB42AAE56}" type="pres">
      <dgm:prSet presAssocID="{BEBA720A-D8A3-4158-BF62-826F80D20AC1}" presName="spacing" presStyleCnt="0"/>
      <dgm:spPr/>
    </dgm:pt>
    <dgm:pt modelId="{237EDD9B-556A-4B30-9BD1-7288E6632B01}" type="pres">
      <dgm:prSet presAssocID="{77388479-28C5-4792-83FE-41A400C9454C}" presName="linNode" presStyleCnt="0"/>
      <dgm:spPr/>
    </dgm:pt>
    <dgm:pt modelId="{B1EACF5E-CD94-4CC0-9413-2A2787CD94B0}" type="pres">
      <dgm:prSet presAssocID="{77388479-28C5-4792-83FE-41A400C9454C}" presName="parent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D43BFF8-C619-44D4-B54B-7D5DDA314B75}" type="pres">
      <dgm:prSet presAssocID="{77388479-28C5-4792-83FE-41A400C9454C}" presName="childShp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F094AF4-AEB8-44C0-9009-EC63DEB7B19E}" type="pres">
      <dgm:prSet presAssocID="{28C727C1-F205-4729-AB13-96FEC83A8A34}" presName="spacing" presStyleCnt="0"/>
      <dgm:spPr/>
    </dgm:pt>
    <dgm:pt modelId="{3AC86B21-E063-492F-8587-73F501B11C33}" type="pres">
      <dgm:prSet presAssocID="{A6D56C1C-96D2-4535-A94D-FB81BD9A569A}" presName="linNode" presStyleCnt="0"/>
      <dgm:spPr/>
    </dgm:pt>
    <dgm:pt modelId="{F4BCCFF6-3569-4028-94C4-73CF9EEB3A71}" type="pres">
      <dgm:prSet presAssocID="{A6D56C1C-96D2-4535-A94D-FB81BD9A569A}" presName="parent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CD3823D-0C90-4D3D-B5A9-326126FB4246}" type="pres">
      <dgm:prSet presAssocID="{A6D56C1C-96D2-4535-A94D-FB81BD9A569A}" presName="childShp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6D193CA-73CB-40EE-8A9C-7196853EB63C}" type="pres">
      <dgm:prSet presAssocID="{CE6FD26C-75D7-4E6B-B753-5DAAB6379FC7}" presName="spacing" presStyleCnt="0"/>
      <dgm:spPr/>
    </dgm:pt>
    <dgm:pt modelId="{6944B7AE-21F6-4ACB-9F60-7741AB956B80}" type="pres">
      <dgm:prSet presAssocID="{A53D1F23-B396-456F-A4E2-D977F10B11AA}" presName="linNode" presStyleCnt="0"/>
      <dgm:spPr/>
    </dgm:pt>
    <dgm:pt modelId="{FB59D6BD-3D62-4125-9733-8BE526A62EE4}" type="pres">
      <dgm:prSet presAssocID="{A53D1F23-B396-456F-A4E2-D977F10B11AA}" presName="parent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B60E9CB-5929-497C-AFE1-8A15BFE8FF3F}" type="pres">
      <dgm:prSet presAssocID="{A53D1F23-B396-456F-A4E2-D977F10B11AA}" presName="childShp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66EB15B0-E02D-40FD-9B5A-4BBE373048A2}" type="presOf" srcId="{95ED0722-CCC2-44E6-AC1F-17BE8FE43059}" destId="{7D43BFF8-C619-44D4-B54B-7D5DDA314B75}" srcOrd="0" destOrd="0" presId="urn:microsoft.com/office/officeart/2005/8/layout/vList6"/>
    <dgm:cxn modelId="{FBD182E7-E701-4A22-8260-A965A33862C9}" type="presOf" srcId="{77388479-28C5-4792-83FE-41A400C9454C}" destId="{B1EACF5E-CD94-4CC0-9413-2A2787CD94B0}" srcOrd="0" destOrd="0" presId="urn:microsoft.com/office/officeart/2005/8/layout/vList6"/>
    <dgm:cxn modelId="{1897C3C4-0207-47C1-A2C7-29B984202AD4}" srcId="{032A3B86-F6EC-4680-BA68-46C785DDC341}" destId="{A53D1F23-B396-456F-A4E2-D977F10B11AA}" srcOrd="4" destOrd="0" parTransId="{FFE86EF7-36B5-4C9C-ABAA-A81CA6503FD3}" sibTransId="{D3FF3F1A-BD0B-4A94-B526-CA282DFB5679}"/>
    <dgm:cxn modelId="{87C2272A-77AE-4DD5-B52E-C4F9F72C3372}" srcId="{A53D1F23-B396-456F-A4E2-D977F10B11AA}" destId="{7CA2C2B1-A520-4B5A-88FC-8C49306DBCC8}" srcOrd="0" destOrd="0" parTransId="{57F74E91-5134-42EA-B416-180B44FED13D}" sibTransId="{E0B85403-D9FC-4047-BA01-122EA9411587}"/>
    <dgm:cxn modelId="{8F25CFD8-AA58-4D14-AAB8-2F20AE8D72AE}" type="presOf" srcId="{D9A3A9D0-722D-455A-9EAB-1EFE3BE6BA90}" destId="{89EDA0D2-41A2-4A8F-9E01-1B1E79B5B5C6}" srcOrd="0" destOrd="0" presId="urn:microsoft.com/office/officeart/2005/8/layout/vList6"/>
    <dgm:cxn modelId="{DE4A6C9F-6D64-4F14-B91F-28F69659CE9C}" type="presOf" srcId="{82831216-C433-4140-B7A2-68FA6968E7C9}" destId="{BB4C8F9C-9679-41F9-82F8-D3B4F953D845}" srcOrd="0" destOrd="0" presId="urn:microsoft.com/office/officeart/2005/8/layout/vList6"/>
    <dgm:cxn modelId="{34D1FE90-3728-4380-8CC4-2A2A3D4B3A70}" type="presOf" srcId="{E2D976CB-7918-431B-9622-7BC0DABF2EC6}" destId="{ACD3823D-0C90-4D3D-B5A9-326126FB4246}" srcOrd="0" destOrd="0" presId="urn:microsoft.com/office/officeart/2005/8/layout/vList6"/>
    <dgm:cxn modelId="{EB4FAAF1-9752-436D-A00C-857C7A8475A6}" srcId="{032A3B86-F6EC-4680-BA68-46C785DDC341}" destId="{77388479-28C5-4792-83FE-41A400C9454C}" srcOrd="2" destOrd="0" parTransId="{522331D3-D4B6-4054-8F84-1C8A51987476}" sibTransId="{28C727C1-F205-4729-AB13-96FEC83A8A34}"/>
    <dgm:cxn modelId="{51D77B30-1445-4C35-AC23-11F181E6C411}" srcId="{77388479-28C5-4792-83FE-41A400C9454C}" destId="{95ED0722-CCC2-44E6-AC1F-17BE8FE43059}" srcOrd="0" destOrd="0" parTransId="{EE62E41E-97DE-440E-B18F-A69053AF43DB}" sibTransId="{D0818D14-2273-4E5D-9A2E-417DE04E7397}"/>
    <dgm:cxn modelId="{0861ED23-9F4D-4074-8E43-46E52F182A6C}" srcId="{032A3B86-F6EC-4680-BA68-46C785DDC341}" destId="{82831216-C433-4140-B7A2-68FA6968E7C9}" srcOrd="1" destOrd="0" parTransId="{1A1304E5-05B0-4214-84B7-C26794D1C17C}" sibTransId="{BEBA720A-D8A3-4158-BF62-826F80D20AC1}"/>
    <dgm:cxn modelId="{5CED2ABC-BBDD-427F-A3C7-1258B2ABC7CE}" srcId="{032A3B86-F6EC-4680-BA68-46C785DDC341}" destId="{26DC3273-D53F-4908-BBB4-CE70ADED892E}" srcOrd="0" destOrd="0" parTransId="{3A6FCEA8-9B59-4188-B46E-4641F317F137}" sibTransId="{3D9ACAC5-5322-48D3-9BF5-821007D2335F}"/>
    <dgm:cxn modelId="{E70172C3-7A5F-4A44-88FA-D521E53058F9}" type="presOf" srcId="{A53D1F23-B396-456F-A4E2-D977F10B11AA}" destId="{FB59D6BD-3D62-4125-9733-8BE526A62EE4}" srcOrd="0" destOrd="0" presId="urn:microsoft.com/office/officeart/2005/8/layout/vList6"/>
    <dgm:cxn modelId="{A3A84AF1-BA17-43C2-B8EC-EF033167CDA2}" type="presOf" srcId="{A6D56C1C-96D2-4535-A94D-FB81BD9A569A}" destId="{F4BCCFF6-3569-4028-94C4-73CF9EEB3A71}" srcOrd="0" destOrd="0" presId="urn:microsoft.com/office/officeart/2005/8/layout/vList6"/>
    <dgm:cxn modelId="{2159FBD9-31DB-4C31-B859-8FDFA1825A8F}" type="presOf" srcId="{0AF9DA6A-CA4C-4585-AEE1-41A4FEC1443D}" destId="{CDE6881A-7DA4-448B-AAF8-DB6B2D0A0B01}" srcOrd="0" destOrd="0" presId="urn:microsoft.com/office/officeart/2005/8/layout/vList6"/>
    <dgm:cxn modelId="{628C088A-690D-402F-8145-8C9318EDB3C9}" srcId="{A6D56C1C-96D2-4535-A94D-FB81BD9A569A}" destId="{E2D976CB-7918-431B-9622-7BC0DABF2EC6}" srcOrd="0" destOrd="0" parTransId="{2374F9F6-6BB7-41F4-8E8A-BB33D107A3A9}" sibTransId="{AD033716-6D80-491B-82D7-2F08495F91E9}"/>
    <dgm:cxn modelId="{0B0E461D-1E0D-4E57-9D6F-CC3EF2440813}" srcId="{82831216-C433-4140-B7A2-68FA6968E7C9}" destId="{0AF9DA6A-CA4C-4585-AEE1-41A4FEC1443D}" srcOrd="0" destOrd="0" parTransId="{3E80B24D-B903-4542-A8EB-294B53B7CF7A}" sibTransId="{8DDC472E-39EC-4E11-89BF-32CA462D6C89}"/>
    <dgm:cxn modelId="{E10AA086-FB35-467E-B91B-03D4D8536286}" srcId="{032A3B86-F6EC-4680-BA68-46C785DDC341}" destId="{A6D56C1C-96D2-4535-A94D-FB81BD9A569A}" srcOrd="3" destOrd="0" parTransId="{C00A13DC-5E83-46C0-888A-EC13451E78ED}" sibTransId="{CE6FD26C-75D7-4E6B-B753-5DAAB6379FC7}"/>
    <dgm:cxn modelId="{FC2B3F45-1BCE-40C4-B5C0-5051D1621D18}" srcId="{26DC3273-D53F-4908-BBB4-CE70ADED892E}" destId="{D9A3A9D0-722D-455A-9EAB-1EFE3BE6BA90}" srcOrd="0" destOrd="0" parTransId="{4E71D9B1-5BE8-428A-A2AD-6D8133F156D8}" sibTransId="{DF174D85-99C9-446A-A517-947224CCA888}"/>
    <dgm:cxn modelId="{135F969A-F4CB-4118-AC78-47E4E8EB6384}" type="presOf" srcId="{7CA2C2B1-A520-4B5A-88FC-8C49306DBCC8}" destId="{1B60E9CB-5929-497C-AFE1-8A15BFE8FF3F}" srcOrd="0" destOrd="0" presId="urn:microsoft.com/office/officeart/2005/8/layout/vList6"/>
    <dgm:cxn modelId="{8CD959D4-4168-45A3-A61D-380E5C346CB2}" type="presOf" srcId="{26DC3273-D53F-4908-BBB4-CE70ADED892E}" destId="{D4DBA606-E43C-4A14-A454-4C8E75FAE126}" srcOrd="0" destOrd="0" presId="urn:microsoft.com/office/officeart/2005/8/layout/vList6"/>
    <dgm:cxn modelId="{0C4DB18B-A7DA-4557-9E29-A0F04BFE2309}" type="presOf" srcId="{032A3B86-F6EC-4680-BA68-46C785DDC341}" destId="{FA625146-0C13-46A8-87B0-1DF751371025}" srcOrd="0" destOrd="0" presId="urn:microsoft.com/office/officeart/2005/8/layout/vList6"/>
    <dgm:cxn modelId="{ED30725A-001F-42C2-811C-D3C83C362BCF}" type="presParOf" srcId="{FA625146-0C13-46A8-87B0-1DF751371025}" destId="{88424C0D-C499-4710-9466-CC31143BB326}" srcOrd="0" destOrd="0" presId="urn:microsoft.com/office/officeart/2005/8/layout/vList6"/>
    <dgm:cxn modelId="{882CCF10-3959-4626-AA2E-357C890A2854}" type="presParOf" srcId="{88424C0D-C499-4710-9466-CC31143BB326}" destId="{D4DBA606-E43C-4A14-A454-4C8E75FAE126}" srcOrd="0" destOrd="0" presId="urn:microsoft.com/office/officeart/2005/8/layout/vList6"/>
    <dgm:cxn modelId="{D4779C3D-8F0D-4EED-A1E4-28F5AA43E59D}" type="presParOf" srcId="{88424C0D-C499-4710-9466-CC31143BB326}" destId="{89EDA0D2-41A2-4A8F-9E01-1B1E79B5B5C6}" srcOrd="1" destOrd="0" presId="urn:microsoft.com/office/officeart/2005/8/layout/vList6"/>
    <dgm:cxn modelId="{10203D04-D291-43AE-9DEE-9C6FBF0EC993}" type="presParOf" srcId="{FA625146-0C13-46A8-87B0-1DF751371025}" destId="{F4297384-0102-4484-A989-E1427D616690}" srcOrd="1" destOrd="0" presId="urn:microsoft.com/office/officeart/2005/8/layout/vList6"/>
    <dgm:cxn modelId="{3A55230D-4389-476D-A9C6-9634988E148F}" type="presParOf" srcId="{FA625146-0C13-46A8-87B0-1DF751371025}" destId="{3DBFD15A-7F82-44AB-86A7-F94E1B9DE0D7}" srcOrd="2" destOrd="0" presId="urn:microsoft.com/office/officeart/2005/8/layout/vList6"/>
    <dgm:cxn modelId="{F95726AD-FA5B-4428-A336-06CAEE6CBCF0}" type="presParOf" srcId="{3DBFD15A-7F82-44AB-86A7-F94E1B9DE0D7}" destId="{BB4C8F9C-9679-41F9-82F8-D3B4F953D845}" srcOrd="0" destOrd="0" presId="urn:microsoft.com/office/officeart/2005/8/layout/vList6"/>
    <dgm:cxn modelId="{835CCC78-5341-4FE2-982E-16D5BA66F7BE}" type="presParOf" srcId="{3DBFD15A-7F82-44AB-86A7-F94E1B9DE0D7}" destId="{CDE6881A-7DA4-448B-AAF8-DB6B2D0A0B01}" srcOrd="1" destOrd="0" presId="urn:microsoft.com/office/officeart/2005/8/layout/vList6"/>
    <dgm:cxn modelId="{290966E4-AAE8-4B90-8094-1841B85EF3DB}" type="presParOf" srcId="{FA625146-0C13-46A8-87B0-1DF751371025}" destId="{A473A761-E8B6-4487-BF33-964CB42AAE56}" srcOrd="3" destOrd="0" presId="urn:microsoft.com/office/officeart/2005/8/layout/vList6"/>
    <dgm:cxn modelId="{2A78D8EF-A960-4E60-B894-13B0685735A6}" type="presParOf" srcId="{FA625146-0C13-46A8-87B0-1DF751371025}" destId="{237EDD9B-556A-4B30-9BD1-7288E6632B01}" srcOrd="4" destOrd="0" presId="urn:microsoft.com/office/officeart/2005/8/layout/vList6"/>
    <dgm:cxn modelId="{0EBFEE65-1B70-4AE4-909B-B1FB33DDA766}" type="presParOf" srcId="{237EDD9B-556A-4B30-9BD1-7288E6632B01}" destId="{B1EACF5E-CD94-4CC0-9413-2A2787CD94B0}" srcOrd="0" destOrd="0" presId="urn:microsoft.com/office/officeart/2005/8/layout/vList6"/>
    <dgm:cxn modelId="{E3E59483-6A8A-40AC-88D3-886A3926342F}" type="presParOf" srcId="{237EDD9B-556A-4B30-9BD1-7288E6632B01}" destId="{7D43BFF8-C619-44D4-B54B-7D5DDA314B75}" srcOrd="1" destOrd="0" presId="urn:microsoft.com/office/officeart/2005/8/layout/vList6"/>
    <dgm:cxn modelId="{E3F176DC-6AE9-4BB4-9D94-5E77567BDB38}" type="presParOf" srcId="{FA625146-0C13-46A8-87B0-1DF751371025}" destId="{CF094AF4-AEB8-44C0-9009-EC63DEB7B19E}" srcOrd="5" destOrd="0" presId="urn:microsoft.com/office/officeart/2005/8/layout/vList6"/>
    <dgm:cxn modelId="{0EC91816-F900-411E-8E50-D5CFC8DBE9A6}" type="presParOf" srcId="{FA625146-0C13-46A8-87B0-1DF751371025}" destId="{3AC86B21-E063-492F-8587-73F501B11C33}" srcOrd="6" destOrd="0" presId="urn:microsoft.com/office/officeart/2005/8/layout/vList6"/>
    <dgm:cxn modelId="{3A693D23-1050-43CB-84F5-F984B6242A96}" type="presParOf" srcId="{3AC86B21-E063-492F-8587-73F501B11C33}" destId="{F4BCCFF6-3569-4028-94C4-73CF9EEB3A71}" srcOrd="0" destOrd="0" presId="urn:microsoft.com/office/officeart/2005/8/layout/vList6"/>
    <dgm:cxn modelId="{653AA267-AF90-4C1B-8046-0E5E19B1D3E4}" type="presParOf" srcId="{3AC86B21-E063-492F-8587-73F501B11C33}" destId="{ACD3823D-0C90-4D3D-B5A9-326126FB4246}" srcOrd="1" destOrd="0" presId="urn:microsoft.com/office/officeart/2005/8/layout/vList6"/>
    <dgm:cxn modelId="{B33EFDF8-2BB2-4586-999A-FD6936800787}" type="presParOf" srcId="{FA625146-0C13-46A8-87B0-1DF751371025}" destId="{76D193CA-73CB-40EE-8A9C-7196853EB63C}" srcOrd="7" destOrd="0" presId="urn:microsoft.com/office/officeart/2005/8/layout/vList6"/>
    <dgm:cxn modelId="{971156F7-891B-4A1A-AE58-FFC09EF781D1}" type="presParOf" srcId="{FA625146-0C13-46A8-87B0-1DF751371025}" destId="{6944B7AE-21F6-4ACB-9F60-7741AB956B80}" srcOrd="8" destOrd="0" presId="urn:microsoft.com/office/officeart/2005/8/layout/vList6"/>
    <dgm:cxn modelId="{68521CE9-4302-462C-98AA-A0A6ED095DEC}" type="presParOf" srcId="{6944B7AE-21F6-4ACB-9F60-7741AB956B80}" destId="{FB59D6BD-3D62-4125-9733-8BE526A62EE4}" srcOrd="0" destOrd="0" presId="urn:microsoft.com/office/officeart/2005/8/layout/vList6"/>
    <dgm:cxn modelId="{1A50684D-2493-4EE3-9519-ACE4A802B6C1}" type="presParOf" srcId="{6944B7AE-21F6-4ACB-9F60-7741AB956B80}" destId="{1B60E9CB-5929-497C-AFE1-8A15BFE8FF3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14600-A909-474F-B4E2-55D02CF78DDC}">
      <dsp:nvSpPr>
        <dsp:cNvPr id="0" name=""/>
        <dsp:cNvSpPr/>
      </dsp:nvSpPr>
      <dsp:spPr>
        <a:xfrm>
          <a:off x="2218134" y="1154"/>
          <a:ext cx="1050131" cy="682585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3">
              <a:shade val="8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1) Haras </a:t>
          </a:r>
          <a:r>
            <a:rPr lang="es-AR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Solís</a:t>
          </a:r>
          <a:endParaRPr lang="es-A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51455" y="34475"/>
        <a:ext cx="983489" cy="615943"/>
      </dsp:txXfrm>
    </dsp:sp>
    <dsp:sp modelId="{29D451CB-B226-4E6C-AE9F-F09F1E93E150}">
      <dsp:nvSpPr>
        <dsp:cNvPr id="0" name=""/>
        <dsp:cNvSpPr/>
      </dsp:nvSpPr>
      <dsp:spPr>
        <a:xfrm>
          <a:off x="1377808" y="342446"/>
          <a:ext cx="2730783" cy="2730783"/>
        </a:xfrm>
        <a:custGeom>
          <a:avLst/>
          <a:gdLst/>
          <a:ahLst/>
          <a:cxnLst/>
          <a:rect l="0" t="0" r="0" b="0"/>
          <a:pathLst>
            <a:path>
              <a:moveTo>
                <a:pt x="1897692" y="108033"/>
              </a:moveTo>
              <a:arcTo wR="1365391" hR="1365391" stAng="17576717" swAng="1964424"/>
            </a:path>
          </a:pathLst>
        </a:custGeom>
        <a:noFill/>
        <a:ln w="9525" cap="flat" cmpd="sng" algn="ctr">
          <a:solidFill>
            <a:schemeClr val="accent3">
              <a:shade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BEC64A-C88C-45A6-A23C-52986F6F2A2F}">
      <dsp:nvSpPr>
        <dsp:cNvPr id="0" name=""/>
        <dsp:cNvSpPr/>
      </dsp:nvSpPr>
      <dsp:spPr>
        <a:xfrm>
          <a:off x="3516699" y="944616"/>
          <a:ext cx="1050131" cy="682585"/>
        </a:xfrm>
        <a:prstGeom prst="roundRect">
          <a:avLst/>
        </a:prstGeom>
        <a:solidFill>
          <a:schemeClr val="accent3">
            <a:shade val="80000"/>
            <a:hueOff val="54727"/>
            <a:satOff val="-358"/>
            <a:lumOff val="613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3">
              <a:shade val="80000"/>
              <a:hueOff val="54727"/>
              <a:satOff val="-358"/>
              <a:lumOff val="6139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2) Haras El Anexo</a:t>
          </a:r>
        </a:p>
      </dsp:txBody>
      <dsp:txXfrm>
        <a:off x="3550020" y="977937"/>
        <a:ext cx="983489" cy="615943"/>
      </dsp:txXfrm>
    </dsp:sp>
    <dsp:sp modelId="{BEFF8C01-83F3-4878-878F-2BC1969CE794}">
      <dsp:nvSpPr>
        <dsp:cNvPr id="0" name=""/>
        <dsp:cNvSpPr/>
      </dsp:nvSpPr>
      <dsp:spPr>
        <a:xfrm>
          <a:off x="1377808" y="342446"/>
          <a:ext cx="2730783" cy="2730783"/>
        </a:xfrm>
        <a:custGeom>
          <a:avLst/>
          <a:gdLst/>
          <a:ahLst/>
          <a:cxnLst/>
          <a:rect l="0" t="0" r="0" b="0"/>
          <a:pathLst>
            <a:path>
              <a:moveTo>
                <a:pt x="2728889" y="1293491"/>
              </a:moveTo>
              <a:arcTo wR="1365391" hR="1365391" stAng="21418887" swAng="2198521"/>
            </a:path>
          </a:pathLst>
        </a:custGeom>
        <a:noFill/>
        <a:ln w="9525" cap="flat" cmpd="sng" algn="ctr">
          <a:solidFill>
            <a:schemeClr val="accent3">
              <a:shade val="90000"/>
              <a:hueOff val="54724"/>
              <a:satOff val="-883"/>
              <a:lumOff val="545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93681-1B63-4409-A445-9DA78CC030CF}">
      <dsp:nvSpPr>
        <dsp:cNvPr id="0" name=""/>
        <dsp:cNvSpPr/>
      </dsp:nvSpPr>
      <dsp:spPr>
        <a:xfrm>
          <a:off x="3020691" y="2471170"/>
          <a:ext cx="1050131" cy="682585"/>
        </a:xfrm>
        <a:prstGeom prst="roundRect">
          <a:avLst/>
        </a:prstGeom>
        <a:solidFill>
          <a:schemeClr val="accent3">
            <a:shade val="80000"/>
            <a:hueOff val="109454"/>
            <a:satOff val="-716"/>
            <a:lumOff val="12277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3">
              <a:shade val="80000"/>
              <a:hueOff val="109454"/>
              <a:satOff val="-716"/>
              <a:lumOff val="12277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3) Oficina central</a:t>
          </a:r>
        </a:p>
      </dsp:txBody>
      <dsp:txXfrm>
        <a:off x="3054012" y="2504491"/>
        <a:ext cx="983489" cy="615943"/>
      </dsp:txXfrm>
    </dsp:sp>
    <dsp:sp modelId="{054D8A95-DF6E-4804-893E-D07A6E357AFF}">
      <dsp:nvSpPr>
        <dsp:cNvPr id="0" name=""/>
        <dsp:cNvSpPr/>
      </dsp:nvSpPr>
      <dsp:spPr>
        <a:xfrm>
          <a:off x="1377808" y="342446"/>
          <a:ext cx="2730783" cy="2730783"/>
        </a:xfrm>
        <a:custGeom>
          <a:avLst/>
          <a:gdLst/>
          <a:ahLst/>
          <a:cxnLst/>
          <a:rect l="0" t="0" r="0" b="0"/>
          <a:pathLst>
            <a:path>
              <a:moveTo>
                <a:pt x="1637447" y="2703405"/>
              </a:moveTo>
              <a:arcTo wR="1365391" hR="1365391" stAng="4710411" swAng="1379177"/>
            </a:path>
          </a:pathLst>
        </a:custGeom>
        <a:noFill/>
        <a:ln w="9525" cap="flat" cmpd="sng" algn="ctr">
          <a:solidFill>
            <a:schemeClr val="accent3">
              <a:shade val="90000"/>
              <a:hueOff val="109447"/>
              <a:satOff val="-1766"/>
              <a:lumOff val="1091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EADB8B-9521-4CB2-BD64-0CFCA431E64D}">
      <dsp:nvSpPr>
        <dsp:cNvPr id="0" name=""/>
        <dsp:cNvSpPr/>
      </dsp:nvSpPr>
      <dsp:spPr>
        <a:xfrm>
          <a:off x="1415577" y="2471170"/>
          <a:ext cx="1050131" cy="682585"/>
        </a:xfrm>
        <a:prstGeom prst="roundRect">
          <a:avLst/>
        </a:prstGeom>
        <a:solidFill>
          <a:schemeClr val="accent3">
            <a:shade val="80000"/>
            <a:hueOff val="164182"/>
            <a:satOff val="-1073"/>
            <a:lumOff val="1841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3">
              <a:shade val="80000"/>
              <a:hueOff val="164182"/>
              <a:satOff val="-1073"/>
              <a:lumOff val="18416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4) Stud San Isidro</a:t>
          </a:r>
        </a:p>
      </dsp:txBody>
      <dsp:txXfrm>
        <a:off x="1448898" y="2504491"/>
        <a:ext cx="983489" cy="615943"/>
      </dsp:txXfrm>
    </dsp:sp>
    <dsp:sp modelId="{CE734E11-F1BC-4741-B380-D0B18E4F6EF1}">
      <dsp:nvSpPr>
        <dsp:cNvPr id="0" name=""/>
        <dsp:cNvSpPr/>
      </dsp:nvSpPr>
      <dsp:spPr>
        <a:xfrm>
          <a:off x="1377808" y="342446"/>
          <a:ext cx="2730783" cy="2730783"/>
        </a:xfrm>
        <a:custGeom>
          <a:avLst/>
          <a:gdLst/>
          <a:ahLst/>
          <a:cxnLst/>
          <a:rect l="0" t="0" r="0" b="0"/>
          <a:pathLst>
            <a:path>
              <a:moveTo>
                <a:pt x="228437" y="2121453"/>
              </a:moveTo>
              <a:arcTo wR="1365391" hR="1365391" stAng="8782592" swAng="2198521"/>
            </a:path>
          </a:pathLst>
        </a:custGeom>
        <a:noFill/>
        <a:ln w="9525" cap="flat" cmpd="sng" algn="ctr">
          <a:solidFill>
            <a:schemeClr val="accent3">
              <a:shade val="90000"/>
              <a:hueOff val="164171"/>
              <a:satOff val="-2649"/>
              <a:lumOff val="1636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3F674B-B3C5-4E53-A4D5-9412F6CD3C3D}">
      <dsp:nvSpPr>
        <dsp:cNvPr id="0" name=""/>
        <dsp:cNvSpPr/>
      </dsp:nvSpPr>
      <dsp:spPr>
        <a:xfrm>
          <a:off x="919569" y="944616"/>
          <a:ext cx="1050131" cy="682585"/>
        </a:xfrm>
        <a:prstGeom prst="roundRect">
          <a:avLst/>
        </a:prstGeom>
        <a:solidFill>
          <a:schemeClr val="accent3">
            <a:shade val="80000"/>
            <a:hueOff val="218909"/>
            <a:satOff val="-1431"/>
            <a:lumOff val="2455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3">
              <a:shade val="80000"/>
              <a:hueOff val="218909"/>
              <a:satOff val="-1431"/>
              <a:lumOff val="24554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5) Stud Palermo</a:t>
          </a:r>
        </a:p>
      </dsp:txBody>
      <dsp:txXfrm>
        <a:off x="952890" y="977937"/>
        <a:ext cx="983489" cy="615943"/>
      </dsp:txXfrm>
    </dsp:sp>
    <dsp:sp modelId="{EB1150C8-8135-46D0-8356-4A7117B3391D}">
      <dsp:nvSpPr>
        <dsp:cNvPr id="0" name=""/>
        <dsp:cNvSpPr/>
      </dsp:nvSpPr>
      <dsp:spPr>
        <a:xfrm>
          <a:off x="1377808" y="342446"/>
          <a:ext cx="2730783" cy="2730783"/>
        </a:xfrm>
        <a:custGeom>
          <a:avLst/>
          <a:gdLst/>
          <a:ahLst/>
          <a:cxnLst/>
          <a:rect l="0" t="0" r="0" b="0"/>
          <a:pathLst>
            <a:path>
              <a:moveTo>
                <a:pt x="237636" y="595675"/>
              </a:moveTo>
              <a:arcTo wR="1365391" hR="1365391" stAng="12858860" swAng="1964424"/>
            </a:path>
          </a:pathLst>
        </a:custGeom>
        <a:noFill/>
        <a:ln w="9525" cap="flat" cmpd="sng" algn="ctr">
          <a:solidFill>
            <a:schemeClr val="accent3">
              <a:shade val="90000"/>
              <a:hueOff val="218895"/>
              <a:satOff val="-3532"/>
              <a:lumOff val="2182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B24D55-E7D5-4DE5-AFD3-6088DCF64FD9}">
      <dsp:nvSpPr>
        <dsp:cNvPr id="0" name=""/>
        <dsp:cNvSpPr/>
      </dsp:nvSpPr>
      <dsp:spPr>
        <a:xfrm>
          <a:off x="2127873" y="420540"/>
          <a:ext cx="2061084" cy="976241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Prácticas existentes</a:t>
          </a:r>
        </a:p>
      </dsp:txBody>
      <dsp:txXfrm>
        <a:off x="2156466" y="449133"/>
        <a:ext cx="2003898" cy="919055"/>
      </dsp:txXfrm>
    </dsp:sp>
    <dsp:sp modelId="{85461579-D5FC-4F2E-884C-D72BC68CF2EB}">
      <dsp:nvSpPr>
        <dsp:cNvPr id="0" name=""/>
        <dsp:cNvSpPr/>
      </dsp:nvSpPr>
      <dsp:spPr>
        <a:xfrm>
          <a:off x="556410" y="1396781"/>
          <a:ext cx="2602005" cy="230047"/>
        </a:xfrm>
        <a:custGeom>
          <a:avLst/>
          <a:gdLst/>
          <a:ahLst/>
          <a:cxnLst/>
          <a:rect l="0" t="0" r="0" b="0"/>
          <a:pathLst>
            <a:path>
              <a:moveTo>
                <a:pt x="2602005" y="0"/>
              </a:moveTo>
              <a:lnTo>
                <a:pt x="2602005" y="115023"/>
              </a:lnTo>
              <a:lnTo>
                <a:pt x="0" y="115023"/>
              </a:lnTo>
              <a:lnTo>
                <a:pt x="0" y="230047"/>
              </a:lnTo>
            </a:path>
          </a:pathLst>
        </a:custGeom>
        <a:noFill/>
        <a:ln w="11429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DE35CF-38FD-4FFA-800E-D43C15D273DD}">
      <dsp:nvSpPr>
        <dsp:cNvPr id="0" name=""/>
        <dsp:cNvSpPr/>
      </dsp:nvSpPr>
      <dsp:spPr>
        <a:xfrm>
          <a:off x="2795" y="1626829"/>
          <a:ext cx="1107230" cy="881473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Política de ahorro en </a:t>
          </a:r>
          <a:r>
            <a:rPr lang="es-AR" sz="105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combustible</a:t>
          </a:r>
          <a:endParaRPr lang="es-AR" sz="105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612" y="1652646"/>
        <a:ext cx="1055596" cy="829839"/>
      </dsp:txXfrm>
    </dsp:sp>
    <dsp:sp modelId="{44BF2ED2-F899-498F-9BE0-5A13D86C9B91}">
      <dsp:nvSpPr>
        <dsp:cNvPr id="0" name=""/>
        <dsp:cNvSpPr/>
      </dsp:nvSpPr>
      <dsp:spPr>
        <a:xfrm>
          <a:off x="510690" y="2508302"/>
          <a:ext cx="91440" cy="230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0047"/>
              </a:lnTo>
            </a:path>
          </a:pathLst>
        </a:custGeom>
        <a:noFill/>
        <a:ln w="11429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1CC8C0-D067-434F-8CE1-2A8AD60DAA8F}">
      <dsp:nvSpPr>
        <dsp:cNvPr id="0" name=""/>
        <dsp:cNvSpPr/>
      </dsp:nvSpPr>
      <dsp:spPr>
        <a:xfrm>
          <a:off x="39631" y="2738349"/>
          <a:ext cx="1033557" cy="707591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Logística-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Movilidad-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Sistema bicis</a:t>
          </a:r>
        </a:p>
      </dsp:txBody>
      <dsp:txXfrm>
        <a:off x="60356" y="2759074"/>
        <a:ext cx="992107" cy="666141"/>
      </dsp:txXfrm>
    </dsp:sp>
    <dsp:sp modelId="{459F7E98-B5C5-44AC-9924-321CFC6D7C77}">
      <dsp:nvSpPr>
        <dsp:cNvPr id="0" name=""/>
        <dsp:cNvSpPr/>
      </dsp:nvSpPr>
      <dsp:spPr>
        <a:xfrm>
          <a:off x="1868229" y="1396781"/>
          <a:ext cx="1290187" cy="332148"/>
        </a:xfrm>
        <a:custGeom>
          <a:avLst/>
          <a:gdLst/>
          <a:ahLst/>
          <a:cxnLst/>
          <a:rect l="0" t="0" r="0" b="0"/>
          <a:pathLst>
            <a:path>
              <a:moveTo>
                <a:pt x="1290187" y="0"/>
              </a:moveTo>
              <a:lnTo>
                <a:pt x="1290187" y="166074"/>
              </a:lnTo>
              <a:lnTo>
                <a:pt x="0" y="166074"/>
              </a:lnTo>
              <a:lnTo>
                <a:pt x="0" y="332148"/>
              </a:lnTo>
            </a:path>
          </a:pathLst>
        </a:custGeom>
        <a:noFill/>
        <a:ln w="11429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42EBEF-B219-417C-BF9F-F971B2BD00CA}">
      <dsp:nvSpPr>
        <dsp:cNvPr id="0" name=""/>
        <dsp:cNvSpPr/>
      </dsp:nvSpPr>
      <dsp:spPr>
        <a:xfrm>
          <a:off x="1317775" y="1728930"/>
          <a:ext cx="1100906" cy="782776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Cuidado </a:t>
          </a:r>
          <a:r>
            <a:rPr lang="es-A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del agua</a:t>
          </a:r>
        </a:p>
      </dsp:txBody>
      <dsp:txXfrm>
        <a:off x="1340702" y="1751857"/>
        <a:ext cx="1055052" cy="736922"/>
      </dsp:txXfrm>
    </dsp:sp>
    <dsp:sp modelId="{175ECDBC-9180-4FE5-A970-72B0BC60D1CC}">
      <dsp:nvSpPr>
        <dsp:cNvPr id="0" name=""/>
        <dsp:cNvSpPr/>
      </dsp:nvSpPr>
      <dsp:spPr>
        <a:xfrm>
          <a:off x="1810975" y="2511707"/>
          <a:ext cx="91440" cy="240623"/>
        </a:xfrm>
        <a:custGeom>
          <a:avLst/>
          <a:gdLst/>
          <a:ahLst/>
          <a:cxnLst/>
          <a:rect l="0" t="0" r="0" b="0"/>
          <a:pathLst>
            <a:path>
              <a:moveTo>
                <a:pt x="57254" y="0"/>
              </a:moveTo>
              <a:lnTo>
                <a:pt x="57254" y="120311"/>
              </a:lnTo>
              <a:lnTo>
                <a:pt x="45720" y="120311"/>
              </a:lnTo>
              <a:lnTo>
                <a:pt x="45720" y="240623"/>
              </a:lnTo>
            </a:path>
          </a:pathLst>
        </a:custGeom>
        <a:noFill/>
        <a:ln w="11429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2D17A8-4226-467A-9DFC-B4B693E0CAB6}">
      <dsp:nvSpPr>
        <dsp:cNvPr id="0" name=""/>
        <dsp:cNvSpPr/>
      </dsp:nvSpPr>
      <dsp:spPr>
        <a:xfrm>
          <a:off x="1359076" y="2752330"/>
          <a:ext cx="995237" cy="660397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Plantas de tratamiento</a:t>
          </a:r>
        </a:p>
      </dsp:txBody>
      <dsp:txXfrm>
        <a:off x="1378418" y="2771672"/>
        <a:ext cx="956553" cy="621713"/>
      </dsp:txXfrm>
    </dsp:sp>
    <dsp:sp modelId="{9BA2DC23-7F98-441E-A030-A81CC1193C7D}">
      <dsp:nvSpPr>
        <dsp:cNvPr id="0" name=""/>
        <dsp:cNvSpPr/>
      </dsp:nvSpPr>
      <dsp:spPr>
        <a:xfrm>
          <a:off x="3112696" y="1396781"/>
          <a:ext cx="91440" cy="230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023"/>
              </a:lnTo>
              <a:lnTo>
                <a:pt x="101768" y="115023"/>
              </a:lnTo>
              <a:lnTo>
                <a:pt x="101768" y="230047"/>
              </a:lnTo>
            </a:path>
          </a:pathLst>
        </a:custGeom>
        <a:noFill/>
        <a:ln w="11429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5B5DCC-B49A-4F40-B77C-6D5DA103F4D5}">
      <dsp:nvSpPr>
        <dsp:cNvPr id="0" name=""/>
        <dsp:cNvSpPr/>
      </dsp:nvSpPr>
      <dsp:spPr>
        <a:xfrm>
          <a:off x="2728539" y="1626829"/>
          <a:ext cx="971850" cy="759421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Cuidado de la energía</a:t>
          </a:r>
        </a:p>
      </dsp:txBody>
      <dsp:txXfrm>
        <a:off x="2750782" y="1649072"/>
        <a:ext cx="927364" cy="714935"/>
      </dsp:txXfrm>
    </dsp:sp>
    <dsp:sp modelId="{C12B3445-CA8C-45FC-8DBC-BF1C7A555AAA}">
      <dsp:nvSpPr>
        <dsp:cNvPr id="0" name=""/>
        <dsp:cNvSpPr/>
      </dsp:nvSpPr>
      <dsp:spPr>
        <a:xfrm>
          <a:off x="3168744" y="2386250"/>
          <a:ext cx="91440" cy="230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0047"/>
              </a:lnTo>
            </a:path>
          </a:pathLst>
        </a:custGeom>
        <a:noFill/>
        <a:ln w="11429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F798E7-A7AD-495E-B8F1-7E2C07B2DAA6}">
      <dsp:nvSpPr>
        <dsp:cNvPr id="0" name=""/>
        <dsp:cNvSpPr/>
      </dsp:nvSpPr>
      <dsp:spPr>
        <a:xfrm>
          <a:off x="2678870" y="2616298"/>
          <a:ext cx="1071187" cy="806040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Iluminación exterior led</a:t>
          </a:r>
        </a:p>
      </dsp:txBody>
      <dsp:txXfrm>
        <a:off x="2702478" y="2639906"/>
        <a:ext cx="1023971" cy="758824"/>
      </dsp:txXfrm>
    </dsp:sp>
    <dsp:sp modelId="{0E8D584C-1BC8-47A7-8216-73452EA74B12}">
      <dsp:nvSpPr>
        <dsp:cNvPr id="0" name=""/>
        <dsp:cNvSpPr/>
      </dsp:nvSpPr>
      <dsp:spPr>
        <a:xfrm>
          <a:off x="3158416" y="1396781"/>
          <a:ext cx="1304102" cy="230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023"/>
              </a:lnTo>
              <a:lnTo>
                <a:pt x="1304102" y="115023"/>
              </a:lnTo>
              <a:lnTo>
                <a:pt x="1304102" y="230047"/>
              </a:lnTo>
            </a:path>
          </a:pathLst>
        </a:custGeom>
        <a:noFill/>
        <a:ln w="11429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69ED82-BF40-4CEA-99CF-BD3617047F16}">
      <dsp:nvSpPr>
        <dsp:cNvPr id="0" name=""/>
        <dsp:cNvSpPr/>
      </dsp:nvSpPr>
      <dsp:spPr>
        <a:xfrm>
          <a:off x="3969217" y="1626829"/>
          <a:ext cx="986601" cy="665429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Control del ruido</a:t>
          </a:r>
        </a:p>
      </dsp:txBody>
      <dsp:txXfrm>
        <a:off x="3988707" y="1646319"/>
        <a:ext cx="947621" cy="626449"/>
      </dsp:txXfrm>
    </dsp:sp>
    <dsp:sp modelId="{E73768D9-0DF4-427D-B245-83D233090F9B}">
      <dsp:nvSpPr>
        <dsp:cNvPr id="0" name=""/>
        <dsp:cNvSpPr/>
      </dsp:nvSpPr>
      <dsp:spPr>
        <a:xfrm>
          <a:off x="4416798" y="2292258"/>
          <a:ext cx="91440" cy="230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0047"/>
              </a:lnTo>
            </a:path>
          </a:pathLst>
        </a:custGeom>
        <a:noFill/>
        <a:ln w="11429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1849B1-9073-4ED4-BAD4-F9CC19DFDC7E}">
      <dsp:nvSpPr>
        <dsp:cNvPr id="0" name=""/>
        <dsp:cNvSpPr/>
      </dsp:nvSpPr>
      <dsp:spPr>
        <a:xfrm>
          <a:off x="4008861" y="2522306"/>
          <a:ext cx="907313" cy="877901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Límites de velocidad para circular</a:t>
          </a:r>
        </a:p>
      </dsp:txBody>
      <dsp:txXfrm>
        <a:off x="4034574" y="2548019"/>
        <a:ext cx="855887" cy="826475"/>
      </dsp:txXfrm>
    </dsp:sp>
    <dsp:sp modelId="{B055675D-A629-4C20-A0B1-4CB1F658589C}">
      <dsp:nvSpPr>
        <dsp:cNvPr id="0" name=""/>
        <dsp:cNvSpPr/>
      </dsp:nvSpPr>
      <dsp:spPr>
        <a:xfrm>
          <a:off x="3158416" y="1396781"/>
          <a:ext cx="2605913" cy="230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023"/>
              </a:lnTo>
              <a:lnTo>
                <a:pt x="2605913" y="115023"/>
              </a:lnTo>
              <a:lnTo>
                <a:pt x="2605913" y="230047"/>
              </a:lnTo>
            </a:path>
          </a:pathLst>
        </a:custGeom>
        <a:noFill/>
        <a:ln w="11429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6DFE6F-D69D-4ECB-BD4D-53495CF08645}">
      <dsp:nvSpPr>
        <dsp:cNvPr id="0" name=""/>
        <dsp:cNvSpPr/>
      </dsp:nvSpPr>
      <dsp:spPr>
        <a:xfrm>
          <a:off x="5214622" y="1626829"/>
          <a:ext cx="1099414" cy="792415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Gestión de </a:t>
          </a:r>
          <a:r>
            <a:rPr lang="es-A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residuos agrarios</a:t>
          </a:r>
        </a:p>
      </dsp:txBody>
      <dsp:txXfrm>
        <a:off x="5237831" y="1650038"/>
        <a:ext cx="1052996" cy="745997"/>
      </dsp:txXfrm>
    </dsp:sp>
    <dsp:sp modelId="{124D5258-4B2F-491A-9926-6C02A6BF7A9C}">
      <dsp:nvSpPr>
        <dsp:cNvPr id="0" name=""/>
        <dsp:cNvSpPr/>
      </dsp:nvSpPr>
      <dsp:spPr>
        <a:xfrm>
          <a:off x="5718609" y="2419245"/>
          <a:ext cx="91440" cy="230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0047"/>
              </a:lnTo>
            </a:path>
          </a:pathLst>
        </a:custGeom>
        <a:noFill/>
        <a:ln w="11429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CA4A91-A272-4BEA-B68C-CAF6D3B8F8E5}">
      <dsp:nvSpPr>
        <dsp:cNvPr id="0" name=""/>
        <dsp:cNvSpPr/>
      </dsp:nvSpPr>
      <dsp:spPr>
        <a:xfrm>
          <a:off x="5210292" y="2649292"/>
          <a:ext cx="1108075" cy="696497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Cama de caballo</a:t>
          </a:r>
        </a:p>
      </dsp:txBody>
      <dsp:txXfrm>
        <a:off x="5230692" y="2669692"/>
        <a:ext cx="1067275" cy="6556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3E3810-8B5C-4607-AA8E-26B510608820}">
      <dsp:nvSpPr>
        <dsp:cNvPr id="0" name=""/>
        <dsp:cNvSpPr/>
      </dsp:nvSpPr>
      <dsp:spPr>
        <a:xfrm>
          <a:off x="0" y="0"/>
          <a:ext cx="6360368" cy="972537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Reciclables</a:t>
          </a:r>
          <a:endParaRPr lang="es-AR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kern="1200" dirty="0" smtClean="0"/>
            <a:t>Cartón, papel, envases de plástico, aluminio tetra brick, vidrio.</a:t>
          </a:r>
          <a:endParaRPr lang="es-AR" sz="12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dirty="0" smtClean="0"/>
            <a:t>"Lo más limpios posible"</a:t>
          </a:r>
          <a:endParaRPr lang="es-AR" sz="1400" kern="1200" dirty="0"/>
        </a:p>
      </dsp:txBody>
      <dsp:txXfrm>
        <a:off x="1369327" y="0"/>
        <a:ext cx="4991040" cy="972537"/>
      </dsp:txXfrm>
    </dsp:sp>
    <dsp:sp modelId="{1E26FCAE-1BD8-44C8-8DFA-B015AFEAC32C}">
      <dsp:nvSpPr>
        <dsp:cNvPr id="0" name=""/>
        <dsp:cNvSpPr/>
      </dsp:nvSpPr>
      <dsp:spPr>
        <a:xfrm>
          <a:off x="97253" y="97253"/>
          <a:ext cx="1272073" cy="77803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62BC45-578F-424F-B77A-BC7CDDC25465}">
      <dsp:nvSpPr>
        <dsp:cNvPr id="0" name=""/>
        <dsp:cNvSpPr/>
      </dsp:nvSpPr>
      <dsp:spPr>
        <a:xfrm>
          <a:off x="0" y="1069791"/>
          <a:ext cx="6360368" cy="972537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100" kern="1200" dirty="0" smtClean="0"/>
            <a:t>Orgánicos</a:t>
          </a:r>
          <a:endParaRPr lang="es-AR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kern="1200" dirty="0" smtClean="0"/>
            <a:t>Restos de comida, servilletas con restos de comida, pelos, yerba, té , café.</a:t>
          </a:r>
          <a:endParaRPr lang="es-AR" sz="1600" kern="1200" dirty="0"/>
        </a:p>
      </dsp:txBody>
      <dsp:txXfrm>
        <a:off x="1369327" y="1069791"/>
        <a:ext cx="4991040" cy="972537"/>
      </dsp:txXfrm>
    </dsp:sp>
    <dsp:sp modelId="{F53A58C5-BE69-4425-8F79-30285D95667C}">
      <dsp:nvSpPr>
        <dsp:cNvPr id="0" name=""/>
        <dsp:cNvSpPr/>
      </dsp:nvSpPr>
      <dsp:spPr>
        <a:xfrm>
          <a:off x="97253" y="1167045"/>
          <a:ext cx="1272073" cy="77803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ACB753-5A95-4D86-8272-DCCFF6BFB83E}">
      <dsp:nvSpPr>
        <dsp:cNvPr id="0" name=""/>
        <dsp:cNvSpPr/>
      </dsp:nvSpPr>
      <dsp:spPr>
        <a:xfrm>
          <a:off x="0" y="2139582"/>
          <a:ext cx="6360368" cy="972537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100" kern="1200" dirty="0" smtClean="0"/>
            <a:t>Basura</a:t>
          </a:r>
          <a:endParaRPr lang="es-AR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kern="1200" dirty="0" smtClean="0"/>
            <a:t>Residuos de baño: papel higiénico, pañales, algodones,  apósitos.</a:t>
          </a:r>
          <a:endParaRPr lang="es-AR" sz="1600" kern="1200" dirty="0"/>
        </a:p>
      </dsp:txBody>
      <dsp:txXfrm>
        <a:off x="1369327" y="2139582"/>
        <a:ext cx="4991040" cy="972537"/>
      </dsp:txXfrm>
    </dsp:sp>
    <dsp:sp modelId="{C4DFA8DD-3A4C-43AF-94EC-4C5D5BC3118A}">
      <dsp:nvSpPr>
        <dsp:cNvPr id="0" name=""/>
        <dsp:cNvSpPr/>
      </dsp:nvSpPr>
      <dsp:spPr>
        <a:xfrm>
          <a:off x="97253" y="2236836"/>
          <a:ext cx="1272073" cy="77803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3E3810-8B5C-4607-AA8E-26B510608820}">
      <dsp:nvSpPr>
        <dsp:cNvPr id="0" name=""/>
        <dsp:cNvSpPr/>
      </dsp:nvSpPr>
      <dsp:spPr>
        <a:xfrm>
          <a:off x="0" y="0"/>
          <a:ext cx="6360368" cy="9725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kern="1200" dirty="0" smtClean="0"/>
            <a:t>Patogénicos</a:t>
          </a:r>
          <a:endParaRPr lang="es-AR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300" kern="1200" dirty="0" smtClean="0"/>
            <a:t>Jeringas, guantes usados, restos de sangre, fluidos de animales, restos de órganos, elementos corto-punzantes contaminados</a:t>
          </a:r>
          <a:endParaRPr lang="es-AR" sz="1300" kern="1200" dirty="0"/>
        </a:p>
      </dsp:txBody>
      <dsp:txXfrm>
        <a:off x="1369327" y="0"/>
        <a:ext cx="4991040" cy="972537"/>
      </dsp:txXfrm>
    </dsp:sp>
    <dsp:sp modelId="{1E26FCAE-1BD8-44C8-8DFA-B015AFEAC32C}">
      <dsp:nvSpPr>
        <dsp:cNvPr id="0" name=""/>
        <dsp:cNvSpPr/>
      </dsp:nvSpPr>
      <dsp:spPr>
        <a:xfrm>
          <a:off x="97253" y="97253"/>
          <a:ext cx="1272073" cy="77803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62BC45-578F-424F-B77A-BC7CDDC25465}">
      <dsp:nvSpPr>
        <dsp:cNvPr id="0" name=""/>
        <dsp:cNvSpPr/>
      </dsp:nvSpPr>
      <dsp:spPr>
        <a:xfrm>
          <a:off x="0" y="1069791"/>
          <a:ext cx="6360368" cy="972537"/>
        </a:xfrm>
        <a:prstGeom prst="roundRect">
          <a:avLst>
            <a:gd name="adj" fmla="val 10000"/>
          </a:avLst>
        </a:prstGeom>
        <a:solidFill>
          <a:schemeClr val="accent6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kern="1200" dirty="0" smtClean="0"/>
            <a:t>Agrarios</a:t>
          </a:r>
          <a:endParaRPr lang="es-AR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300" kern="1200" dirty="0" smtClean="0"/>
            <a:t>Cama de caballo/restos de poda</a:t>
          </a:r>
          <a:endParaRPr lang="es-AR" sz="1300" kern="1200" dirty="0"/>
        </a:p>
      </dsp:txBody>
      <dsp:txXfrm>
        <a:off x="1369327" y="1069791"/>
        <a:ext cx="4991040" cy="972537"/>
      </dsp:txXfrm>
    </dsp:sp>
    <dsp:sp modelId="{F53A58C5-BE69-4425-8F79-30285D95667C}">
      <dsp:nvSpPr>
        <dsp:cNvPr id="0" name=""/>
        <dsp:cNvSpPr/>
      </dsp:nvSpPr>
      <dsp:spPr>
        <a:xfrm>
          <a:off x="97253" y="1167045"/>
          <a:ext cx="1272073" cy="77803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ACB753-5A95-4D86-8272-DCCFF6BFB83E}">
      <dsp:nvSpPr>
        <dsp:cNvPr id="0" name=""/>
        <dsp:cNvSpPr/>
      </dsp:nvSpPr>
      <dsp:spPr>
        <a:xfrm>
          <a:off x="0" y="2139582"/>
          <a:ext cx="6360368" cy="972537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kern="1200" dirty="0" smtClean="0"/>
            <a:t>Animales muertos</a:t>
          </a:r>
          <a:endParaRPr lang="es-AR" sz="1700" kern="1200" dirty="0"/>
        </a:p>
      </dsp:txBody>
      <dsp:txXfrm>
        <a:off x="1369327" y="2139582"/>
        <a:ext cx="4991040" cy="972537"/>
      </dsp:txXfrm>
    </dsp:sp>
    <dsp:sp modelId="{C4DFA8DD-3A4C-43AF-94EC-4C5D5BC3118A}">
      <dsp:nvSpPr>
        <dsp:cNvPr id="0" name=""/>
        <dsp:cNvSpPr/>
      </dsp:nvSpPr>
      <dsp:spPr>
        <a:xfrm>
          <a:off x="97253" y="2236836"/>
          <a:ext cx="1272073" cy="77803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DA0D2-41A2-4A8F-9E01-1B1E79B5B5C6}">
      <dsp:nvSpPr>
        <dsp:cNvPr id="0" name=""/>
        <dsp:cNvSpPr/>
      </dsp:nvSpPr>
      <dsp:spPr>
        <a:xfrm>
          <a:off x="2451349" y="1183"/>
          <a:ext cx="3677025" cy="640579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11429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eorgia"/>
              <a:ea typeface="+mn-ea"/>
              <a:cs typeface="+mn-cs"/>
            </a:rPr>
            <a:t>Fundación Dona tu basura- Cooperativa de Cartoneros.</a:t>
          </a:r>
          <a:endParaRPr lang="es-AR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eorgia"/>
            <a:ea typeface="+mn-ea"/>
            <a:cs typeface="+mn-cs"/>
          </a:endParaRPr>
        </a:p>
      </dsp:txBody>
      <dsp:txXfrm>
        <a:off x="2451349" y="81255"/>
        <a:ext cx="3436808" cy="480435"/>
      </dsp:txXfrm>
    </dsp:sp>
    <dsp:sp modelId="{D4DBA606-E43C-4A14-A454-4C8E75FAE126}">
      <dsp:nvSpPr>
        <dsp:cNvPr id="0" name=""/>
        <dsp:cNvSpPr/>
      </dsp:nvSpPr>
      <dsp:spPr>
        <a:xfrm>
          <a:off x="0" y="1183"/>
          <a:ext cx="2451350" cy="640579"/>
        </a:xfrm>
        <a:prstGeom prst="roundRect">
          <a:avLst/>
        </a:prstGeom>
        <a:solidFill>
          <a:srgbClr val="9BBB59">
            <a:lumMod val="7500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Reciclables</a:t>
          </a:r>
          <a:endParaRPr lang="es-AR" sz="2000" kern="12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sp:txBody>
      <dsp:txXfrm>
        <a:off x="31270" y="32453"/>
        <a:ext cx="2388810" cy="578039"/>
      </dsp:txXfrm>
    </dsp:sp>
    <dsp:sp modelId="{CDE6881A-7DA4-448B-AAF8-DB6B2D0A0B01}">
      <dsp:nvSpPr>
        <dsp:cNvPr id="0" name=""/>
        <dsp:cNvSpPr/>
      </dsp:nvSpPr>
      <dsp:spPr>
        <a:xfrm>
          <a:off x="2451349" y="705820"/>
          <a:ext cx="3677025" cy="640579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11429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eorgia"/>
              <a:ea typeface="+mn-ea"/>
              <a:cs typeface="+mn-cs"/>
            </a:rPr>
            <a:t>Compost para jardinería</a:t>
          </a:r>
          <a:endParaRPr lang="es-AR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eorgia"/>
            <a:ea typeface="+mn-ea"/>
            <a:cs typeface="+mn-cs"/>
          </a:endParaRPr>
        </a:p>
      </dsp:txBody>
      <dsp:txXfrm>
        <a:off x="2451349" y="785892"/>
        <a:ext cx="3436808" cy="480435"/>
      </dsp:txXfrm>
    </dsp:sp>
    <dsp:sp modelId="{BB4C8F9C-9679-41F9-82F8-D3B4F953D845}">
      <dsp:nvSpPr>
        <dsp:cNvPr id="0" name=""/>
        <dsp:cNvSpPr/>
      </dsp:nvSpPr>
      <dsp:spPr>
        <a:xfrm>
          <a:off x="0" y="705820"/>
          <a:ext cx="2451350" cy="640579"/>
        </a:xfrm>
        <a:prstGeom prst="roundRect">
          <a:avLst/>
        </a:prstGeom>
        <a:solidFill>
          <a:srgbClr val="EEECE1">
            <a:lumMod val="5000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Orgánicos</a:t>
          </a:r>
          <a:endParaRPr lang="es-AR" sz="1800" kern="12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sp:txBody>
      <dsp:txXfrm>
        <a:off x="31270" y="737090"/>
        <a:ext cx="2388810" cy="578039"/>
      </dsp:txXfrm>
    </dsp:sp>
    <dsp:sp modelId="{7D43BFF8-C619-44D4-B54B-7D5DDA314B75}">
      <dsp:nvSpPr>
        <dsp:cNvPr id="0" name=""/>
        <dsp:cNvSpPr/>
      </dsp:nvSpPr>
      <dsp:spPr>
        <a:xfrm>
          <a:off x="2451349" y="1410458"/>
          <a:ext cx="3677025" cy="640579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11429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eorgia"/>
              <a:ea typeface="+mn-ea"/>
              <a:cs typeface="+mn-cs"/>
            </a:rPr>
            <a:t>Entierro- Planta en S.A. Giles</a:t>
          </a:r>
          <a:endParaRPr lang="es-AR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eorgia"/>
            <a:ea typeface="+mn-ea"/>
            <a:cs typeface="+mn-cs"/>
          </a:endParaRPr>
        </a:p>
      </dsp:txBody>
      <dsp:txXfrm>
        <a:off x="2451349" y="1490530"/>
        <a:ext cx="3436808" cy="480435"/>
      </dsp:txXfrm>
    </dsp:sp>
    <dsp:sp modelId="{B1EACF5E-CD94-4CC0-9413-2A2787CD94B0}">
      <dsp:nvSpPr>
        <dsp:cNvPr id="0" name=""/>
        <dsp:cNvSpPr/>
      </dsp:nvSpPr>
      <dsp:spPr>
        <a:xfrm>
          <a:off x="0" y="1410458"/>
          <a:ext cx="2451350" cy="640579"/>
        </a:xfrm>
        <a:prstGeom prst="roundRect">
          <a:avLst/>
        </a:prstGeom>
        <a:solidFill>
          <a:sysClr val="window" lastClr="FFFFFF">
            <a:lumMod val="50000"/>
          </a:sys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Basura</a:t>
          </a:r>
          <a:endParaRPr lang="es-AR" sz="2000" kern="12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sp:txBody>
      <dsp:txXfrm>
        <a:off x="31270" y="1441728"/>
        <a:ext cx="2388810" cy="578039"/>
      </dsp:txXfrm>
    </dsp:sp>
    <dsp:sp modelId="{ACD3823D-0C90-4D3D-B5A9-326126FB4246}">
      <dsp:nvSpPr>
        <dsp:cNvPr id="0" name=""/>
        <dsp:cNvSpPr/>
      </dsp:nvSpPr>
      <dsp:spPr>
        <a:xfrm>
          <a:off x="2451349" y="2115095"/>
          <a:ext cx="3677025" cy="640579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11429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eorgia"/>
              <a:ea typeface="+mn-ea"/>
              <a:cs typeface="+mn-cs"/>
            </a:rPr>
            <a:t>Empresa habilitada para su tratamiento</a:t>
          </a:r>
          <a:endParaRPr lang="es-AR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eorgia"/>
            <a:ea typeface="+mn-ea"/>
            <a:cs typeface="+mn-cs"/>
          </a:endParaRPr>
        </a:p>
      </dsp:txBody>
      <dsp:txXfrm>
        <a:off x="2451349" y="2195167"/>
        <a:ext cx="3436808" cy="480435"/>
      </dsp:txXfrm>
    </dsp:sp>
    <dsp:sp modelId="{F4BCCFF6-3569-4028-94C4-73CF9EEB3A71}">
      <dsp:nvSpPr>
        <dsp:cNvPr id="0" name=""/>
        <dsp:cNvSpPr/>
      </dsp:nvSpPr>
      <dsp:spPr>
        <a:xfrm>
          <a:off x="0" y="2115095"/>
          <a:ext cx="2451350" cy="640579"/>
        </a:xfrm>
        <a:prstGeom prst="roundRect">
          <a:avLst/>
        </a:prstGeom>
        <a:solidFill>
          <a:srgbClr val="C0504D">
            <a:lumMod val="7500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Patogénicos</a:t>
          </a:r>
          <a:endParaRPr lang="es-AR" sz="2000" kern="12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sp:txBody>
      <dsp:txXfrm>
        <a:off x="31270" y="2146365"/>
        <a:ext cx="2388810" cy="578039"/>
      </dsp:txXfrm>
    </dsp:sp>
    <dsp:sp modelId="{1B60E9CB-5929-497C-AFE1-8A15BFE8FF3F}">
      <dsp:nvSpPr>
        <dsp:cNvPr id="0" name=""/>
        <dsp:cNvSpPr/>
      </dsp:nvSpPr>
      <dsp:spPr>
        <a:xfrm>
          <a:off x="2451349" y="2819733"/>
          <a:ext cx="3677025" cy="640579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11429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eorgia"/>
              <a:ea typeface="+mn-ea"/>
              <a:cs typeface="+mn-cs"/>
            </a:rPr>
            <a:t>Cultivo de hongos</a:t>
          </a:r>
          <a:endParaRPr lang="es-AR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eorgia"/>
            <a:ea typeface="+mn-ea"/>
            <a:cs typeface="+mn-cs"/>
          </a:endParaRPr>
        </a:p>
      </dsp:txBody>
      <dsp:txXfrm>
        <a:off x="2451349" y="2899805"/>
        <a:ext cx="3436808" cy="480435"/>
      </dsp:txXfrm>
    </dsp:sp>
    <dsp:sp modelId="{FB59D6BD-3D62-4125-9733-8BE526A62EE4}">
      <dsp:nvSpPr>
        <dsp:cNvPr id="0" name=""/>
        <dsp:cNvSpPr/>
      </dsp:nvSpPr>
      <dsp:spPr>
        <a:xfrm>
          <a:off x="0" y="2819733"/>
          <a:ext cx="2451350" cy="640579"/>
        </a:xfrm>
        <a:prstGeom prst="roundRect">
          <a:avLst/>
        </a:prstGeom>
        <a:solidFill>
          <a:srgbClr val="F79646">
            <a:lumMod val="7500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Cama de caballo</a:t>
          </a:r>
          <a:endParaRPr lang="es-AR" sz="2000" kern="12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sp:txBody>
      <dsp:txXfrm>
        <a:off x="31270" y="2851003"/>
        <a:ext cx="2388810" cy="578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04/11/2014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04/11/2014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04/11/2014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04/11/2014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04/11/2014</a:t>
            </a:fld>
            <a:endParaRPr lang="es-A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79C4799-6A6E-47D5-B5A7-6BC1426D8289}" type="datetimeFigureOut">
              <a:rPr lang="es-AR" smtClean="0"/>
              <a:t>04/11/2014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04/11/2014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AR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04/11/2014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04/11/2014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04/11/2014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79C4799-6A6E-47D5-B5A7-6BC1426D8289}" type="datetimeFigureOut">
              <a:rPr lang="es-AR" smtClean="0"/>
              <a:t>04/11/2014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79C4799-6A6E-47D5-B5A7-6BC1426D8289}" type="datetimeFigureOut">
              <a:rPr lang="es-AR" smtClean="0"/>
              <a:t>04/11/2014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60493" y="2636912"/>
            <a:ext cx="5723468" cy="1828090"/>
          </a:xfrm>
        </p:spPr>
        <p:txBody>
          <a:bodyPr/>
          <a:lstStyle/>
          <a:p>
            <a:r>
              <a:rPr lang="es-AR" sz="3200" b="1" dirty="0"/>
              <a:t>Gestión Ambiental</a:t>
            </a:r>
            <a:r>
              <a:rPr lang="es-AR" sz="4400" dirty="0"/>
              <a:t/>
            </a:r>
            <a:br>
              <a:rPr lang="es-AR" sz="4400" dirty="0"/>
            </a:br>
            <a:endParaRPr lang="es-AR" dirty="0"/>
          </a:p>
        </p:txBody>
      </p:sp>
      <p:pic>
        <p:nvPicPr>
          <p:cNvPr id="4" name="3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06760"/>
            <a:ext cx="1327785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2676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018" y="512680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 CuadroTexto"/>
          <p:cNvSpPr txBox="1"/>
          <p:nvPr/>
        </p:nvSpPr>
        <p:spPr>
          <a:xfrm>
            <a:off x="1763688" y="1284211"/>
            <a:ext cx="48965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programa a implementar en Solís</a:t>
            </a:r>
          </a:p>
          <a:p>
            <a:pPr algn="ctr"/>
            <a:endParaRPr lang="es-A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AR" sz="1400" b="1" dirty="0" smtClean="0"/>
              <a:t>Programa de gestión integral de residuos</a:t>
            </a:r>
            <a:endParaRPr lang="es-AR" sz="1400" b="1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849689891"/>
              </p:ext>
            </p:extLst>
          </p:nvPr>
        </p:nvGraphicFramePr>
        <p:xfrm>
          <a:off x="1475656" y="2924944"/>
          <a:ext cx="6360368" cy="311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6 Imagen" descr="https://encrypted-tbn3.gstatic.com/images?q=tbn:ANd9GcQWOun9iINjWpkVQsNoqX23M-_aQ2EahKL0igpdagydLePb7p2K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98865"/>
            <a:ext cx="794385" cy="815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4998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278794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 CuadroTexto"/>
          <p:cNvSpPr txBox="1"/>
          <p:nvPr/>
        </p:nvSpPr>
        <p:spPr>
          <a:xfrm>
            <a:off x="1619672" y="1271353"/>
            <a:ext cx="48965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programa a implementar en Solís</a:t>
            </a:r>
          </a:p>
          <a:p>
            <a:pPr algn="ctr"/>
            <a:endParaRPr lang="es-A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AR" sz="1400" b="1" dirty="0" smtClean="0"/>
              <a:t>Programa de gestión integral de residuos</a:t>
            </a:r>
            <a:endParaRPr lang="es-AR" sz="1400" b="1" dirty="0"/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950551639"/>
              </p:ext>
            </p:extLst>
          </p:nvPr>
        </p:nvGraphicFramePr>
        <p:xfrm>
          <a:off x="1475656" y="2780928"/>
          <a:ext cx="6128375" cy="3461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7 Imagen" descr="https://encrypted-tbn3.gstatic.com/images?q=tbn:ANd9GcQWOun9iINjWpkVQsNoqX23M-_aQ2EahKL0igpdagydLePb7p2K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98865"/>
            <a:ext cx="794385" cy="815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756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278794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 CuadroTexto"/>
          <p:cNvSpPr txBox="1"/>
          <p:nvPr/>
        </p:nvSpPr>
        <p:spPr>
          <a:xfrm>
            <a:off x="1619672" y="1271353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 smtClean="0"/>
              <a:t>Posibles  programas a </a:t>
            </a:r>
            <a:r>
              <a:rPr lang="es-AR" sz="1400" b="1" smtClean="0"/>
              <a:t>implementar próximamente</a:t>
            </a:r>
            <a:endParaRPr lang="es-AR" sz="1400" b="1" dirty="0"/>
          </a:p>
        </p:txBody>
      </p:sp>
      <p:pic>
        <p:nvPicPr>
          <p:cNvPr id="8" name="7 Imagen" descr="https://encrypted-tbn3.gstatic.com/images?q=tbn:ANd9GcQWOun9iINjWpkVQsNoqX23M-_aQ2EahKL0igpdagydLePb7p2K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98865"/>
            <a:ext cx="794385" cy="8153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1405945" y="2852936"/>
            <a:ext cx="69824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/>
              <a:t>Próximamente Haras la Pasión se centrará en aplicar los siguientes programas:</a:t>
            </a:r>
          </a:p>
          <a:p>
            <a:endParaRPr lang="es-A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AR" dirty="0" smtClean="0"/>
              <a:t>Reducción en la generación de residuos</a:t>
            </a:r>
          </a:p>
          <a:p>
            <a:endParaRPr lang="es-AR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AR" dirty="0" smtClean="0"/>
              <a:t> Ahorro de recursos: agua y energía</a:t>
            </a:r>
          </a:p>
          <a:p>
            <a:endParaRPr lang="es-AR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AR" dirty="0" smtClean="0"/>
              <a:t> Reducción de combustible: optimización del sistema de movilidad y logística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AR" dirty="0" smtClean="0"/>
              <a:t>Optimización del Sistema de bicis</a:t>
            </a:r>
          </a:p>
          <a:p>
            <a:endParaRPr lang="es-AR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AR" dirty="0" smtClean="0"/>
              <a:t>Certificación Normas ISO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55136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584633" y="2887682"/>
            <a:ext cx="62243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Haras La Pasión se ha comenzado a preocupar por el medio ambiente y busca ser una industria sostenible.</a:t>
            </a:r>
          </a:p>
          <a:p>
            <a:endParaRPr lang="es-AR" dirty="0"/>
          </a:p>
          <a:p>
            <a:r>
              <a:rPr lang="es-AR" dirty="0" smtClean="0"/>
              <a:t>Para ello está comenzado a implementar un sistema  de gestión ambiental, que</a:t>
            </a:r>
            <a:r>
              <a:rPr lang="es-ES_tradnl" dirty="0" smtClean="0"/>
              <a:t> </a:t>
            </a:r>
            <a:r>
              <a:rPr lang="es-ES_tradnl" dirty="0"/>
              <a:t>es todo lo que la organización, en forma sistemática implementa, para ayudar a evitar, reducir o controlar los impactos ambientales en función de las actividades que desarrolla, asegurando un mejor cumplimiento de los requisitos </a:t>
            </a:r>
            <a:r>
              <a:rPr lang="es-ES_tradnl" dirty="0" smtClean="0"/>
              <a:t>legales, </a:t>
            </a:r>
            <a:r>
              <a:rPr lang="es-ES_tradnl" dirty="0"/>
              <a:t>aplicando diferentes programas que apunten a la mejora continua del desempeño ambiental.</a:t>
            </a:r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78768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 CuadroTexto"/>
          <p:cNvSpPr txBox="1"/>
          <p:nvPr/>
        </p:nvSpPr>
        <p:spPr>
          <a:xfrm>
            <a:off x="2843808" y="1196751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de Gestión Ambiental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5754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70382" y="2585391"/>
            <a:ext cx="669674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i="1" dirty="0" smtClean="0"/>
              <a:t>Haras </a:t>
            </a:r>
            <a:r>
              <a:rPr lang="es-ES_tradnl" sz="2000" i="1" dirty="0"/>
              <a:t>La Pasión es una industria </a:t>
            </a:r>
            <a:r>
              <a:rPr lang="es-AR" sz="2000" i="1" dirty="0"/>
              <a:t>comprometida con la preservación del medio ambiente, la sociedad y su entorno, teniendo como objetivo alcanzar los máximos estándares en materia ambiental para lograr que todas sus actividades se lleven a cabo de forma sustentable y en relación con sus empleados, la comunidad y las generaciones futuras. </a:t>
            </a:r>
            <a:endParaRPr lang="es-AR" sz="2000" dirty="0"/>
          </a:p>
          <a:p>
            <a:r>
              <a:rPr lang="es-AR" sz="2000" i="1" dirty="0"/>
              <a:t>Es por ello, que considera necesaria la</a:t>
            </a:r>
            <a:r>
              <a:rPr lang="es-AR" sz="2000" dirty="0"/>
              <a:t> </a:t>
            </a:r>
            <a:r>
              <a:rPr lang="es-AR" sz="2000" i="1" dirty="0"/>
              <a:t>máxima implicación de toda la Compañía y de todos sus empleados mediante la aplicación de soluciones eficientes y la búsqueda de alternativas sostenibles e innovadoras tanto para sus </a:t>
            </a:r>
            <a:r>
              <a:rPr lang="es-AR" sz="2000" i="1" dirty="0" smtClean="0"/>
              <a:t>oficinas, </a:t>
            </a:r>
            <a:r>
              <a:rPr lang="es-AR" sz="2000" i="1" dirty="0"/>
              <a:t>stud y haras.</a:t>
            </a:r>
            <a:endParaRPr lang="es-AR" sz="2000" dirty="0"/>
          </a:p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482" y="476672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 CuadroTexto"/>
          <p:cNvSpPr txBox="1"/>
          <p:nvPr/>
        </p:nvSpPr>
        <p:spPr>
          <a:xfrm>
            <a:off x="2879811" y="1238672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 Ambiental  adoptada por  Haras  La Pasión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8888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15616" y="2780928"/>
            <a:ext cx="684075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AR" dirty="0" smtClean="0"/>
              <a:t>Cumplir </a:t>
            </a:r>
            <a:r>
              <a:rPr lang="es-AR" dirty="0"/>
              <a:t>con la legislación ambiental aplicable a sus actividades, teniendo como base sus principios, como así también otros compromisos que pueda suscribir la organización</a:t>
            </a:r>
            <a:r>
              <a:rPr lang="es-AR" dirty="0" smtClean="0"/>
              <a:t>.</a:t>
            </a:r>
            <a:endParaRPr lang="es-AR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AR" dirty="0" smtClean="0"/>
              <a:t>Promover </a:t>
            </a:r>
            <a:r>
              <a:rPr lang="es-AR" dirty="0"/>
              <a:t>la mejora continua en el desempeño ambiental realizando los esfuerzos necesarios con el objetivo de minimizar los impactos negativos al medio ambiente.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AR" dirty="0" smtClean="0"/>
              <a:t>Prevenir </a:t>
            </a:r>
            <a:r>
              <a:rPr lang="es-AR" dirty="0"/>
              <a:t>la contaminación desde la fuente, controlando los aspectos ambientales significativos y minimizando </a:t>
            </a:r>
            <a:r>
              <a:rPr lang="es-AR" dirty="0" smtClean="0"/>
              <a:t>los eventuales </a:t>
            </a:r>
            <a:r>
              <a:rPr lang="es-AR" dirty="0"/>
              <a:t>riesgos ambientales.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AR" dirty="0" smtClean="0"/>
              <a:t>Utilizar  de </a:t>
            </a:r>
            <a:r>
              <a:rPr lang="es-AR" dirty="0"/>
              <a:t>manera eficiente los recursos naturales.</a:t>
            </a:r>
          </a:p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482" y="630382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 CuadroTexto"/>
          <p:cNvSpPr txBox="1"/>
          <p:nvPr/>
        </p:nvSpPr>
        <p:spPr>
          <a:xfrm>
            <a:off x="2807803" y="1340767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Compromisos de la Política Ambiental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0269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3" y="2636912"/>
            <a:ext cx="66967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AR" dirty="0"/>
              <a:t>Promover la reducción en la generación de residuos, la separación en origen y el tratamiento de los mismos, dentro y/o fuera del establecimiento.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AR" dirty="0"/>
              <a:t>Utilizar </a:t>
            </a:r>
            <a:r>
              <a:rPr lang="es-AR" dirty="0" smtClean="0"/>
              <a:t> tecnologías </a:t>
            </a:r>
            <a:r>
              <a:rPr lang="es-AR" dirty="0"/>
              <a:t>económicamente viables de implementar, con el propósito de minimizar impactos potenciales al medio ambiente.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AR" dirty="0"/>
              <a:t>Asumir la responsabilidad, que involucra directamente a la alta dirección, de los resultados del cuidado ambiental.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AR" dirty="0"/>
              <a:t>Difundir y concientizar a empleados, </a:t>
            </a:r>
            <a:r>
              <a:rPr lang="es-AR" dirty="0" smtClean="0"/>
              <a:t>contratistas, proveedores </a:t>
            </a:r>
            <a:r>
              <a:rPr lang="es-AR" dirty="0"/>
              <a:t>y visitantes, sobre la importancia del cuidado del Medio Ambiente, como una responsabilidad colectiva de todos y cada uno de los que participan en Haras La Pasión, cumpliendo con el Sistema de Gestión Ambiental.</a:t>
            </a:r>
          </a:p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484" y="476672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 CuadroTexto"/>
          <p:cNvSpPr txBox="1"/>
          <p:nvPr/>
        </p:nvSpPr>
        <p:spPr>
          <a:xfrm>
            <a:off x="2879813" y="897219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Compromisos de la Política Ambiental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7035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78768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 CuadroTexto"/>
          <p:cNvSpPr txBox="1"/>
          <p:nvPr/>
        </p:nvSpPr>
        <p:spPr>
          <a:xfrm>
            <a:off x="2847579" y="115610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Proceso de implementación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883301545"/>
              </p:ext>
            </p:extLst>
          </p:nvPr>
        </p:nvGraphicFramePr>
        <p:xfrm>
          <a:off x="1763688" y="2780928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32615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3" y="2139337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484" y="404664"/>
            <a:ext cx="1327785" cy="762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559351955"/>
              </p:ext>
            </p:extLst>
          </p:nvPr>
        </p:nvGraphicFramePr>
        <p:xfrm>
          <a:off x="1447423" y="2802878"/>
          <a:ext cx="6321163" cy="3866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2771801" y="981402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Medidas existentes  en el Haras previo a la implementación  del  SGA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2623249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39126" y="1374329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sp>
        <p:nvSpPr>
          <p:cNvPr id="6" name="6 Rectángulo"/>
          <p:cNvSpPr/>
          <p:nvPr/>
        </p:nvSpPr>
        <p:spPr>
          <a:xfrm>
            <a:off x="3750391" y="1776564"/>
            <a:ext cx="1609725" cy="24710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 b="1" dirty="0">
                <a:effectLst/>
                <a:ea typeface="Calibri"/>
                <a:cs typeface="Times New Roman"/>
              </a:rPr>
              <a:t>Política Ambiental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462355" y="2538066"/>
            <a:ext cx="1176655" cy="10185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 dirty="0">
                <a:effectLst/>
                <a:ea typeface="Calibri"/>
                <a:cs typeface="Times New Roman"/>
              </a:rPr>
              <a:t>Objetivo: Tratamiento de Residuos </a:t>
            </a:r>
          </a:p>
        </p:txBody>
      </p:sp>
      <p:sp>
        <p:nvSpPr>
          <p:cNvPr id="9" name="12 Rectángulo"/>
          <p:cNvSpPr/>
          <p:nvPr/>
        </p:nvSpPr>
        <p:spPr>
          <a:xfrm>
            <a:off x="3869597" y="2575511"/>
            <a:ext cx="1187450" cy="10083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 dirty="0">
                <a:effectLst/>
                <a:ea typeface="Calibri"/>
                <a:cs typeface="Times New Roman"/>
              </a:rPr>
              <a:t>Objetivo: Reducción en el consumo de combustible</a:t>
            </a:r>
          </a:p>
        </p:txBody>
      </p:sp>
      <p:sp>
        <p:nvSpPr>
          <p:cNvPr id="10" name="13 Rectángulo"/>
          <p:cNvSpPr/>
          <p:nvPr/>
        </p:nvSpPr>
        <p:spPr>
          <a:xfrm>
            <a:off x="2554286" y="3673885"/>
            <a:ext cx="1176655" cy="130097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AR" sz="1100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000" dirty="0" smtClean="0">
                <a:effectLst/>
                <a:ea typeface="Calibri"/>
                <a:cs typeface="Times New Roman"/>
              </a:rPr>
              <a:t>Meta</a:t>
            </a:r>
            <a:r>
              <a:rPr lang="es-AR" sz="1000" dirty="0">
                <a:effectLst/>
                <a:ea typeface="Calibri"/>
                <a:cs typeface="Times New Roman"/>
              </a:rPr>
              <a:t>: Reducir  la cantidad de residuos destinado a su entierro en un 70% para el </a:t>
            </a:r>
            <a:r>
              <a:rPr lang="es-AR" sz="1000" dirty="0" smtClean="0">
                <a:effectLst/>
                <a:ea typeface="Calibri"/>
                <a:cs typeface="Times New Roman"/>
              </a:rPr>
              <a:t>2016</a:t>
            </a:r>
            <a:endParaRPr lang="es-AR" sz="10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1" name="14 Rectángulo"/>
          <p:cNvSpPr/>
          <p:nvPr/>
        </p:nvSpPr>
        <p:spPr>
          <a:xfrm>
            <a:off x="2575861" y="5080284"/>
            <a:ext cx="1145540" cy="12839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 dirty="0">
                <a:effectLst/>
                <a:ea typeface="Calibri"/>
                <a:cs typeface="Times New Roman"/>
              </a:rPr>
              <a:t>Programa integral de gestión de residuos: circuito por </a:t>
            </a:r>
            <a:r>
              <a:rPr lang="es-AR" sz="1100" dirty="0" smtClean="0">
                <a:effectLst/>
                <a:ea typeface="Calibri"/>
                <a:cs typeface="Times New Roman"/>
              </a:rPr>
              <a:t>flujos</a:t>
            </a:r>
            <a:r>
              <a:rPr lang="es-AR" sz="1100" dirty="0" smtClean="0">
                <a:solidFill>
                  <a:srgbClr val="FFFFFF"/>
                </a:solidFill>
                <a:effectLst/>
                <a:ea typeface="Calibri"/>
                <a:cs typeface="Times New Roman"/>
              </a:rPr>
              <a:t> </a:t>
            </a:r>
            <a:r>
              <a:rPr lang="es-AR" sz="1100" dirty="0">
                <a:solidFill>
                  <a:srgbClr val="FFFFFF"/>
                </a:solidFill>
                <a:effectLst/>
                <a:ea typeface="Calibri"/>
                <a:cs typeface="Times New Roman"/>
              </a:rPr>
              <a:t>por flujos</a:t>
            </a:r>
            <a:endParaRPr lang="es-AR" sz="1100" dirty="0">
              <a:effectLst/>
              <a:ea typeface="Calibri"/>
              <a:cs typeface="Times New Roman"/>
            </a:endParaRPr>
          </a:p>
        </p:txBody>
      </p:sp>
      <p:sp>
        <p:nvSpPr>
          <p:cNvPr id="12" name="18 Rectángulo"/>
          <p:cNvSpPr/>
          <p:nvPr/>
        </p:nvSpPr>
        <p:spPr>
          <a:xfrm>
            <a:off x="1255739" y="2527906"/>
            <a:ext cx="1113790" cy="9969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 dirty="0">
                <a:effectLst/>
                <a:ea typeface="Calibri"/>
                <a:cs typeface="Times New Roman"/>
              </a:rPr>
              <a:t>Objetivo: reducción en la generación de residuos</a:t>
            </a:r>
          </a:p>
        </p:txBody>
      </p:sp>
      <p:sp>
        <p:nvSpPr>
          <p:cNvPr id="13" name="19 Rectángulo"/>
          <p:cNvSpPr/>
          <p:nvPr/>
        </p:nvSpPr>
        <p:spPr>
          <a:xfrm>
            <a:off x="5199033" y="2575511"/>
            <a:ext cx="1123950" cy="10185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 dirty="0">
                <a:effectLst/>
                <a:ea typeface="Calibri"/>
                <a:cs typeface="Times New Roman"/>
              </a:rPr>
              <a:t>Objetivo: reducción en el consumo de energía </a:t>
            </a:r>
          </a:p>
        </p:txBody>
      </p:sp>
      <p:sp>
        <p:nvSpPr>
          <p:cNvPr id="14" name="20 Rectángulo"/>
          <p:cNvSpPr/>
          <p:nvPr/>
        </p:nvSpPr>
        <p:spPr>
          <a:xfrm>
            <a:off x="1871345" y="8372475"/>
            <a:ext cx="1271270" cy="609600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>
                <a:effectLst/>
                <a:ea typeface="Calibri"/>
                <a:cs typeface="Times New Roman"/>
              </a:rPr>
              <a:t>Programa de  capacitación </a:t>
            </a:r>
          </a:p>
        </p:txBody>
      </p:sp>
      <p:sp>
        <p:nvSpPr>
          <p:cNvPr id="15" name="21 Rectángulo"/>
          <p:cNvSpPr/>
          <p:nvPr/>
        </p:nvSpPr>
        <p:spPr>
          <a:xfrm>
            <a:off x="6640308" y="2575511"/>
            <a:ext cx="1028065" cy="10185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 dirty="0">
                <a:effectLst/>
                <a:ea typeface="Calibri"/>
                <a:cs typeface="Times New Roman"/>
              </a:rPr>
              <a:t>Objetivo: cumplimiento de requisitos legales</a:t>
            </a:r>
          </a:p>
        </p:txBody>
      </p:sp>
      <p:sp>
        <p:nvSpPr>
          <p:cNvPr id="22" name="39 Rectángulo"/>
          <p:cNvSpPr/>
          <p:nvPr/>
        </p:nvSpPr>
        <p:spPr>
          <a:xfrm>
            <a:off x="1255739" y="3673885"/>
            <a:ext cx="1138352" cy="130097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 dirty="0">
                <a:effectLst/>
                <a:ea typeface="Calibri"/>
                <a:cs typeface="Times New Roman"/>
              </a:rPr>
              <a:t>Meta: Reducir la cantidad de residuos generados en un 10% para el 2016</a:t>
            </a:r>
          </a:p>
        </p:txBody>
      </p:sp>
      <p:sp>
        <p:nvSpPr>
          <p:cNvPr id="23" name="40 Rectángulo"/>
          <p:cNvSpPr/>
          <p:nvPr/>
        </p:nvSpPr>
        <p:spPr>
          <a:xfrm>
            <a:off x="1255739" y="5024545"/>
            <a:ext cx="1066800" cy="131699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 dirty="0">
                <a:effectLst/>
                <a:ea typeface="Calibri"/>
                <a:cs typeface="Times New Roman"/>
              </a:rPr>
              <a:t>Programa de reducción en el consumo de envases/ ahorro de papel </a:t>
            </a:r>
          </a:p>
        </p:txBody>
      </p:sp>
      <p:sp>
        <p:nvSpPr>
          <p:cNvPr id="25" name="43 Rectángulo"/>
          <p:cNvSpPr/>
          <p:nvPr/>
        </p:nvSpPr>
        <p:spPr>
          <a:xfrm>
            <a:off x="3930158" y="3698540"/>
            <a:ext cx="1099820" cy="12763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 dirty="0">
                <a:effectLst/>
                <a:ea typeface="Calibri"/>
                <a:cs typeface="Times New Roman"/>
              </a:rPr>
              <a:t>Meta: Reducir el consumo de combustible en un 15%  para el 2016</a:t>
            </a:r>
          </a:p>
        </p:txBody>
      </p:sp>
      <p:sp>
        <p:nvSpPr>
          <p:cNvPr id="26" name="44 Rectángulo"/>
          <p:cNvSpPr/>
          <p:nvPr/>
        </p:nvSpPr>
        <p:spPr>
          <a:xfrm>
            <a:off x="5228733" y="3763961"/>
            <a:ext cx="1123950" cy="123913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 dirty="0">
                <a:effectLst/>
                <a:ea typeface="Calibri"/>
                <a:cs typeface="Times New Roman"/>
              </a:rPr>
              <a:t>Meta: reducir el consumo de energía en un 30% para el año 2016</a:t>
            </a:r>
          </a:p>
        </p:txBody>
      </p:sp>
      <p:sp>
        <p:nvSpPr>
          <p:cNvPr id="27" name="45 Rectángulo"/>
          <p:cNvSpPr/>
          <p:nvPr/>
        </p:nvSpPr>
        <p:spPr>
          <a:xfrm>
            <a:off x="947420" y="9082405"/>
            <a:ext cx="5497195" cy="467995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>
                <a:effectLst/>
                <a:ea typeface="Calibri"/>
                <a:cs typeface="Times New Roman"/>
              </a:rPr>
              <a:t>Programa de comunicación interna/externa</a:t>
            </a:r>
          </a:p>
        </p:txBody>
      </p:sp>
      <p:sp>
        <p:nvSpPr>
          <p:cNvPr id="28" name="46 Rectángulo"/>
          <p:cNvSpPr/>
          <p:nvPr/>
        </p:nvSpPr>
        <p:spPr>
          <a:xfrm>
            <a:off x="4022089" y="5085928"/>
            <a:ext cx="1126889" cy="12839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 dirty="0">
                <a:effectLst/>
                <a:ea typeface="Calibri"/>
                <a:cs typeface="Times New Roman"/>
              </a:rPr>
              <a:t>Programa  integral de logística: movilidad/ bicis/Km0</a:t>
            </a:r>
          </a:p>
        </p:txBody>
      </p:sp>
      <p:sp>
        <p:nvSpPr>
          <p:cNvPr id="29" name="47 Rectángulo"/>
          <p:cNvSpPr/>
          <p:nvPr/>
        </p:nvSpPr>
        <p:spPr>
          <a:xfrm>
            <a:off x="5320665" y="5097993"/>
            <a:ext cx="1177925" cy="128333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 dirty="0">
                <a:effectLst/>
                <a:ea typeface="Calibri"/>
                <a:cs typeface="Times New Roman"/>
              </a:rPr>
              <a:t>Programa: implementación de sistema led y bajo consumo</a:t>
            </a:r>
          </a:p>
        </p:txBody>
      </p:sp>
      <p:sp>
        <p:nvSpPr>
          <p:cNvPr id="30" name="48 Rectángulo"/>
          <p:cNvSpPr/>
          <p:nvPr/>
        </p:nvSpPr>
        <p:spPr>
          <a:xfrm>
            <a:off x="6640308" y="3785692"/>
            <a:ext cx="1060845" cy="12174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 dirty="0">
                <a:effectLst/>
                <a:ea typeface="Calibri"/>
                <a:cs typeface="Times New Roman"/>
              </a:rPr>
              <a:t>Meta: cumplir en un 80% los requisitos legales para el 2016</a:t>
            </a:r>
          </a:p>
        </p:txBody>
      </p:sp>
      <p:sp>
        <p:nvSpPr>
          <p:cNvPr id="31" name="49 Rectángulo"/>
          <p:cNvSpPr/>
          <p:nvPr/>
        </p:nvSpPr>
        <p:spPr>
          <a:xfrm>
            <a:off x="6640307" y="5097993"/>
            <a:ext cx="1028065" cy="128333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100" dirty="0">
                <a:effectLst/>
                <a:ea typeface="Calibri"/>
                <a:cs typeface="Times New Roman"/>
              </a:rPr>
              <a:t>Programa de cumplimiento y preparación para norma ISO</a:t>
            </a:r>
          </a:p>
        </p:txBody>
      </p:sp>
      <p:cxnSp>
        <p:nvCxnSpPr>
          <p:cNvPr id="40" name="58 Conector recto de flecha"/>
          <p:cNvCxnSpPr/>
          <p:nvPr/>
        </p:nvCxnSpPr>
        <p:spPr>
          <a:xfrm>
            <a:off x="2492375" y="8190230"/>
            <a:ext cx="0" cy="184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35"/>
          <p:cNvSpPr>
            <a:spLocks noChangeArrowheads="1"/>
          </p:cNvSpPr>
          <p:nvPr/>
        </p:nvSpPr>
        <p:spPr bwMode="auto">
          <a:xfrm>
            <a:off x="0" y="-48399"/>
            <a:ext cx="2231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A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s-AR" altLang="es-A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54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41 Conector recto de flecha"/>
          <p:cNvCxnSpPr>
            <a:stCxn id="12" idx="2"/>
            <a:endCxn id="12" idx="2"/>
          </p:cNvCxnSpPr>
          <p:nvPr/>
        </p:nvCxnSpPr>
        <p:spPr>
          <a:xfrm>
            <a:off x="1812634" y="3524856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CuadroTexto"/>
          <p:cNvSpPr txBox="1"/>
          <p:nvPr/>
        </p:nvSpPr>
        <p:spPr>
          <a:xfrm>
            <a:off x="3491880" y="65884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Planificación</a:t>
            </a:r>
            <a:endParaRPr lang="es-AR" dirty="0"/>
          </a:p>
        </p:txBody>
      </p:sp>
      <p:pic>
        <p:nvPicPr>
          <p:cNvPr id="32" name="31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3880" y="423153"/>
            <a:ext cx="1327785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9840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24" y="372455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 CuadroTexto"/>
          <p:cNvSpPr txBox="1"/>
          <p:nvPr/>
        </p:nvSpPr>
        <p:spPr>
          <a:xfrm>
            <a:off x="2051720" y="1298865"/>
            <a:ext cx="48965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programa a implementar en Solís</a:t>
            </a:r>
          </a:p>
          <a:p>
            <a:pPr algn="ctr"/>
            <a:endParaRPr lang="es-A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AR" sz="1400" b="1" dirty="0" smtClean="0"/>
              <a:t>Programa de gestión integral de residuos</a:t>
            </a:r>
            <a:endParaRPr lang="es-AR" sz="1400" b="1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507120806"/>
              </p:ext>
            </p:extLst>
          </p:nvPr>
        </p:nvGraphicFramePr>
        <p:xfrm>
          <a:off x="1619672" y="2780928"/>
          <a:ext cx="6360368" cy="311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6 Imagen" descr="https://encrypted-tbn3.gstatic.com/images?q=tbn:ANd9GcQWOun9iINjWpkVQsNoqX23M-_aQ2EahKL0igpdagydLePb7p2K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98865"/>
            <a:ext cx="794385" cy="815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8248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140</TotalTime>
  <Words>842</Words>
  <Application>Microsoft Office PowerPoint</Application>
  <PresentationFormat>Presentación en pantalla (4:3)</PresentationFormat>
  <Paragraphs>108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Civil</vt:lpstr>
      <vt:lpstr>Gestión Ambiental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Capacitaciones</dc:title>
  <dc:creator>sistemas</dc:creator>
  <cp:lastModifiedBy>sistemas</cp:lastModifiedBy>
  <cp:revision>21</cp:revision>
  <dcterms:created xsi:type="dcterms:W3CDTF">2014-10-24T16:10:06Z</dcterms:created>
  <dcterms:modified xsi:type="dcterms:W3CDTF">2014-11-04T18:54:36Z</dcterms:modified>
</cp:coreProperties>
</file>